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6" r:id="rId2"/>
    <p:sldId id="267" r:id="rId3"/>
    <p:sldId id="268" r:id="rId4"/>
    <p:sldId id="275" r:id="rId5"/>
    <p:sldId id="289" r:id="rId6"/>
    <p:sldId id="290" r:id="rId7"/>
    <p:sldId id="291" r:id="rId8"/>
    <p:sldId id="293" r:id="rId9"/>
    <p:sldId id="283" r:id="rId10"/>
    <p:sldId id="280" r:id="rId11"/>
    <p:sldId id="296" r:id="rId12"/>
    <p:sldId id="297" r:id="rId13"/>
    <p:sldId id="272" r:id="rId14"/>
    <p:sldId id="284" r:id="rId15"/>
    <p:sldId id="300" r:id="rId16"/>
    <p:sldId id="298" r:id="rId17"/>
    <p:sldId id="299" r:id="rId18"/>
    <p:sldId id="301" r:id="rId19"/>
    <p:sldId id="288" r:id="rId20"/>
    <p:sldId id="263" r:id="rId21"/>
    <p:sldId id="302" r:id="rId22"/>
    <p:sldId id="303" r:id="rId23"/>
    <p:sldId id="305" r:id="rId24"/>
    <p:sldId id="304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ection" id="{56955324-AFBB-427C-A1DA-7F0F4E7DB046}">
          <p14:sldIdLst>
            <p14:sldId id="266"/>
            <p14:sldId id="267"/>
          </p14:sldIdLst>
        </p14:section>
        <p14:section name="Our findings regarding food price trends" id="{40C3C4BA-AC26-4882-9F32-F592F8D7E5CB}">
          <p14:sldIdLst>
            <p14:sldId id="268"/>
            <p14:sldId id="275"/>
            <p14:sldId id="289"/>
            <p14:sldId id="290"/>
            <p14:sldId id="291"/>
            <p14:sldId id="293"/>
          </p14:sldIdLst>
        </p14:section>
        <p14:section name="Our CPI and PPI with food price correlation findings" id="{3C5EAFB9-7AB5-4D2F-8C91-27F2E93A91FC}">
          <p14:sldIdLst>
            <p14:sldId id="283"/>
            <p14:sldId id="280"/>
            <p14:sldId id="296"/>
          </p14:sldIdLst>
        </p14:section>
        <p14:section name="Extra insights we gathered" id="{801AFF36-30DE-4E0F-9622-465A8717BB8E}">
          <p14:sldIdLst>
            <p14:sldId id="297"/>
            <p14:sldId id="272"/>
            <p14:sldId id="284"/>
            <p14:sldId id="300"/>
            <p14:sldId id="298"/>
            <p14:sldId id="299"/>
          </p14:sldIdLst>
        </p14:section>
        <p14:section name="Our forecast of the food price" id="{0785C524-BE4D-4930-B687-15D83EB358E8}">
          <p14:sldIdLst>
            <p14:sldId id="301"/>
            <p14:sldId id="288"/>
          </p14:sldIdLst>
        </p14:section>
        <p14:section name="Ending" id="{2671699E-AE04-4539-B988-203E8C86E372}">
          <p14:sldIdLst>
            <p14:sldId id="263"/>
          </p14:sldIdLst>
        </p14:section>
        <p14:section name="Appendix" id="{660AFB35-FB94-4665-9CAC-ABD51D2300EB}">
          <p14:sldIdLst>
            <p14:sldId id="302"/>
            <p14:sldId id="303"/>
            <p14:sldId id="305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1D61"/>
    <a:srgbClr val="EEB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A7D776-90CF-4E96-8383-643EAA3270AD}" v="1497" dt="2023-04-08T22:20:26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lamanchi Sri Vidya G, Manidweep S" userId="20d54e72-acc4-4556-b4f7-60705c99d23f" providerId="ADAL" clId="{FF44172B-08E7-45A6-94DF-843FE6619182}"/>
    <pc:docChg chg="undo redo custSel addSld delSld modSld modSection">
      <pc:chgData name="Yelamanchi Sri Vidya G, Manidweep S" userId="20d54e72-acc4-4556-b4f7-60705c99d23f" providerId="ADAL" clId="{FF44172B-08E7-45A6-94DF-843FE6619182}" dt="2023-04-08T16:16:33.232" v="47" actId="1076"/>
      <pc:docMkLst>
        <pc:docMk/>
      </pc:docMkLst>
      <pc:sldChg chg="modSp mod">
        <pc:chgData name="Yelamanchi Sri Vidya G, Manidweep S" userId="20d54e72-acc4-4556-b4f7-60705c99d23f" providerId="ADAL" clId="{FF44172B-08E7-45A6-94DF-843FE6619182}" dt="2023-04-08T16:08:54.021" v="46" actId="1036"/>
        <pc:sldMkLst>
          <pc:docMk/>
          <pc:sldMk cId="1863636141" sldId="272"/>
        </pc:sldMkLst>
        <pc:picChg chg="mod">
          <ac:chgData name="Yelamanchi Sri Vidya G, Manidweep S" userId="20d54e72-acc4-4556-b4f7-60705c99d23f" providerId="ADAL" clId="{FF44172B-08E7-45A6-94DF-843FE6619182}" dt="2023-04-08T16:08:54.021" v="46" actId="1036"/>
          <ac:picMkLst>
            <pc:docMk/>
            <pc:sldMk cId="1863636141" sldId="272"/>
            <ac:picMk id="14" creationId="{CB0FAD93-9267-6153-5B3B-F8580F921DAD}"/>
          </ac:picMkLst>
        </pc:picChg>
      </pc:sldChg>
      <pc:sldChg chg="addSp delSp modSp mod">
        <pc:chgData name="Yelamanchi Sri Vidya G, Manidweep S" userId="20d54e72-acc4-4556-b4f7-60705c99d23f" providerId="ADAL" clId="{FF44172B-08E7-45A6-94DF-843FE6619182}" dt="2023-04-08T16:16:33.232" v="47" actId="1076"/>
        <pc:sldMkLst>
          <pc:docMk/>
          <pc:sldMk cId="3117130326" sldId="280"/>
        </pc:sldMkLst>
        <pc:spChg chg="mod">
          <ac:chgData name="Yelamanchi Sri Vidya G, Manidweep S" userId="20d54e72-acc4-4556-b4f7-60705c99d23f" providerId="ADAL" clId="{FF44172B-08E7-45A6-94DF-843FE6619182}" dt="2023-04-01T00:22:03.989" v="0" actId="1076"/>
          <ac:spMkLst>
            <pc:docMk/>
            <pc:sldMk cId="3117130326" sldId="280"/>
            <ac:spMk id="11" creationId="{5823214E-44EE-0154-CEA1-B527479CAFD1}"/>
          </ac:spMkLst>
        </pc:spChg>
        <pc:picChg chg="mod">
          <ac:chgData name="Yelamanchi Sri Vidya G, Manidweep S" userId="20d54e72-acc4-4556-b4f7-60705c99d23f" providerId="ADAL" clId="{FF44172B-08E7-45A6-94DF-843FE6619182}" dt="2023-04-08T16:16:33.232" v="47" actId="1076"/>
          <ac:picMkLst>
            <pc:docMk/>
            <pc:sldMk cId="3117130326" sldId="280"/>
            <ac:picMk id="3" creationId="{0747F5A0-BB86-3DE7-78F4-76FE10261602}"/>
          </ac:picMkLst>
        </pc:picChg>
        <pc:picChg chg="add del mod">
          <ac:chgData name="Yelamanchi Sri Vidya G, Manidweep S" userId="20d54e72-acc4-4556-b4f7-60705c99d23f" providerId="ADAL" clId="{FF44172B-08E7-45A6-94DF-843FE6619182}" dt="2023-04-01T00:22:22.005" v="7" actId="478"/>
          <ac:picMkLst>
            <pc:docMk/>
            <pc:sldMk cId="3117130326" sldId="280"/>
            <ac:picMk id="4" creationId="{FC617CBF-4E1D-5FCF-6E7F-B571EBEC3082}"/>
          </ac:picMkLst>
        </pc:picChg>
        <pc:picChg chg="add mod">
          <ac:chgData name="Yelamanchi Sri Vidya G, Manidweep S" userId="20d54e72-acc4-4556-b4f7-60705c99d23f" providerId="ADAL" clId="{FF44172B-08E7-45A6-94DF-843FE6619182}" dt="2023-04-01T00:23:23.195" v="17" actId="1076"/>
          <ac:picMkLst>
            <pc:docMk/>
            <pc:sldMk cId="3117130326" sldId="280"/>
            <ac:picMk id="9" creationId="{99BEECC2-B851-D496-46D8-30F27332E8CE}"/>
          </ac:picMkLst>
        </pc:picChg>
        <pc:picChg chg="add mod">
          <ac:chgData name="Yelamanchi Sri Vidya G, Manidweep S" userId="20d54e72-acc4-4556-b4f7-60705c99d23f" providerId="ADAL" clId="{FF44172B-08E7-45A6-94DF-843FE6619182}" dt="2023-04-01T00:23:18.780" v="16" actId="1076"/>
          <ac:picMkLst>
            <pc:docMk/>
            <pc:sldMk cId="3117130326" sldId="280"/>
            <ac:picMk id="13" creationId="{EECA2A24-139C-01CC-573F-2A526C4AB520}"/>
          </ac:picMkLst>
        </pc:picChg>
      </pc:sldChg>
      <pc:sldChg chg="addSp delSp modSp add mod">
        <pc:chgData name="Yelamanchi Sri Vidya G, Manidweep S" userId="20d54e72-acc4-4556-b4f7-60705c99d23f" providerId="ADAL" clId="{FF44172B-08E7-45A6-94DF-843FE6619182}" dt="2023-04-01T00:24:39.544" v="29" actId="14100"/>
        <pc:sldMkLst>
          <pc:docMk/>
          <pc:sldMk cId="5896943" sldId="295"/>
        </pc:sldMkLst>
        <pc:picChg chg="add mod">
          <ac:chgData name="Yelamanchi Sri Vidya G, Manidweep S" userId="20d54e72-acc4-4556-b4f7-60705c99d23f" providerId="ADAL" clId="{FF44172B-08E7-45A6-94DF-843FE6619182}" dt="2023-04-01T00:24:12.522" v="25" actId="1076"/>
          <ac:picMkLst>
            <pc:docMk/>
            <pc:sldMk cId="5896943" sldId="295"/>
            <ac:picMk id="4" creationId="{CCB06C1A-5B12-CA02-A39D-BB7342ECBCF3}"/>
          </ac:picMkLst>
        </pc:picChg>
        <pc:picChg chg="del">
          <ac:chgData name="Yelamanchi Sri Vidya G, Manidweep S" userId="20d54e72-acc4-4556-b4f7-60705c99d23f" providerId="ADAL" clId="{FF44172B-08E7-45A6-94DF-843FE6619182}" dt="2023-04-01T00:23:51.782" v="19" actId="478"/>
          <ac:picMkLst>
            <pc:docMk/>
            <pc:sldMk cId="5896943" sldId="295"/>
            <ac:picMk id="9" creationId="{99BEECC2-B851-D496-46D8-30F27332E8CE}"/>
          </ac:picMkLst>
        </pc:picChg>
        <pc:picChg chg="add mod">
          <ac:chgData name="Yelamanchi Sri Vidya G, Manidweep S" userId="20d54e72-acc4-4556-b4f7-60705c99d23f" providerId="ADAL" clId="{FF44172B-08E7-45A6-94DF-843FE6619182}" dt="2023-04-01T00:24:39.544" v="29" actId="14100"/>
          <ac:picMkLst>
            <pc:docMk/>
            <pc:sldMk cId="5896943" sldId="295"/>
            <ac:picMk id="12" creationId="{A0D4B1D1-DFB9-383C-C845-812AD9826869}"/>
          </ac:picMkLst>
        </pc:picChg>
        <pc:picChg chg="del">
          <ac:chgData name="Yelamanchi Sri Vidya G, Manidweep S" userId="20d54e72-acc4-4556-b4f7-60705c99d23f" providerId="ADAL" clId="{FF44172B-08E7-45A6-94DF-843FE6619182}" dt="2023-04-01T00:24:14.788" v="26" actId="478"/>
          <ac:picMkLst>
            <pc:docMk/>
            <pc:sldMk cId="5896943" sldId="295"/>
            <ac:picMk id="13" creationId="{EECA2A24-139C-01CC-573F-2A526C4AB520}"/>
          </ac:picMkLst>
        </pc:picChg>
      </pc:sldChg>
      <pc:sldChg chg="addSp delSp modSp add mod">
        <pc:chgData name="Yelamanchi Sri Vidya G, Manidweep S" userId="20d54e72-acc4-4556-b4f7-60705c99d23f" providerId="ADAL" clId="{FF44172B-08E7-45A6-94DF-843FE6619182}" dt="2023-04-01T00:28:05.237" v="39" actId="1076"/>
        <pc:sldMkLst>
          <pc:docMk/>
          <pc:sldMk cId="326542718" sldId="296"/>
        </pc:sldMkLst>
        <pc:picChg chg="del">
          <ac:chgData name="Yelamanchi Sri Vidya G, Manidweep S" userId="20d54e72-acc4-4556-b4f7-60705c99d23f" providerId="ADAL" clId="{FF44172B-08E7-45A6-94DF-843FE6619182}" dt="2023-04-01T00:25:07.115" v="33" actId="478"/>
          <ac:picMkLst>
            <pc:docMk/>
            <pc:sldMk cId="326542718" sldId="296"/>
            <ac:picMk id="4" creationId="{CCB06C1A-5B12-CA02-A39D-BB7342ECBCF3}"/>
          </ac:picMkLst>
        </pc:picChg>
        <pc:picChg chg="add mod">
          <ac:chgData name="Yelamanchi Sri Vidya G, Manidweep S" userId="20d54e72-acc4-4556-b4f7-60705c99d23f" providerId="ADAL" clId="{FF44172B-08E7-45A6-94DF-843FE6619182}" dt="2023-04-01T00:28:05.237" v="39" actId="1076"/>
          <ac:picMkLst>
            <pc:docMk/>
            <pc:sldMk cId="326542718" sldId="296"/>
            <ac:picMk id="8" creationId="{E2CC0C69-1561-A10F-2E7B-A6A7B805C2B5}"/>
          </ac:picMkLst>
        </pc:picChg>
        <pc:picChg chg="del">
          <ac:chgData name="Yelamanchi Sri Vidya G, Manidweep S" userId="20d54e72-acc4-4556-b4f7-60705c99d23f" providerId="ADAL" clId="{FF44172B-08E7-45A6-94DF-843FE6619182}" dt="2023-04-01T00:25:08.731" v="34" actId="478"/>
          <ac:picMkLst>
            <pc:docMk/>
            <pc:sldMk cId="326542718" sldId="296"/>
            <ac:picMk id="12" creationId="{A0D4B1D1-DFB9-383C-C845-812AD9826869}"/>
          </ac:picMkLst>
        </pc:picChg>
      </pc:sldChg>
      <pc:sldChg chg="new del">
        <pc:chgData name="Yelamanchi Sri Vidya G, Manidweep S" userId="20d54e72-acc4-4556-b4f7-60705c99d23f" providerId="ADAL" clId="{FF44172B-08E7-45A6-94DF-843FE6619182}" dt="2023-04-01T00:24:49.828" v="31" actId="47"/>
        <pc:sldMkLst>
          <pc:docMk/>
          <pc:sldMk cId="1139661993" sldId="296"/>
        </pc:sldMkLst>
      </pc:sldChg>
    </pc:docChg>
  </pc:docChgLst>
  <pc:docChgLst>
    <pc:chgData name="Farhat, Syeda Lamima" userId="S::ec4755gf@go.minnstate.edu::f6e7c1fa-e1fa-4ffb-9ea3-88958437dcb1" providerId="AD" clId="Web-{1F7627CB-1E6E-3360-D521-441417CA22CE}"/>
    <pc:docChg chg="modSld">
      <pc:chgData name="Farhat, Syeda Lamima" userId="S::ec4755gf@go.minnstate.edu::f6e7c1fa-e1fa-4ffb-9ea3-88958437dcb1" providerId="AD" clId="Web-{1F7627CB-1E6E-3360-D521-441417CA22CE}" dt="2023-04-01T02:25:51.845" v="28" actId="1076"/>
      <pc:docMkLst>
        <pc:docMk/>
      </pc:docMkLst>
      <pc:sldChg chg="addSp delSp">
        <pc:chgData name="Farhat, Syeda Lamima" userId="S::ec4755gf@go.minnstate.edu::f6e7c1fa-e1fa-4ffb-9ea3-88958437dcb1" providerId="AD" clId="Web-{1F7627CB-1E6E-3360-D521-441417CA22CE}" dt="2023-04-01T01:49:13.092" v="5"/>
        <pc:sldMkLst>
          <pc:docMk/>
          <pc:sldMk cId="4168713862" sldId="266"/>
        </pc:sldMkLst>
        <pc:picChg chg="add del">
          <ac:chgData name="Farhat, Syeda Lamima" userId="S::ec4755gf@go.minnstate.edu::f6e7c1fa-e1fa-4ffb-9ea3-88958437dcb1" providerId="AD" clId="Web-{1F7627CB-1E6E-3360-D521-441417CA22CE}" dt="2023-04-01T01:49:10.764" v="4"/>
          <ac:picMkLst>
            <pc:docMk/>
            <pc:sldMk cId="4168713862" sldId="266"/>
            <ac:picMk id="8" creationId="{25A37F43-9D45-2317-9FD3-34DACF5367F5}"/>
          </ac:picMkLst>
        </pc:picChg>
        <pc:picChg chg="add del">
          <ac:chgData name="Farhat, Syeda Lamima" userId="S::ec4755gf@go.minnstate.edu::f6e7c1fa-e1fa-4ffb-9ea3-88958437dcb1" providerId="AD" clId="Web-{1F7627CB-1E6E-3360-D521-441417CA22CE}" dt="2023-04-01T01:49:13.092" v="5"/>
          <ac:picMkLst>
            <pc:docMk/>
            <pc:sldMk cId="4168713862" sldId="266"/>
            <ac:picMk id="17" creationId="{3D9F4896-82DD-6830-F432-F56F536CF9B6}"/>
          </ac:picMkLst>
        </pc:picChg>
        <pc:picChg chg="add del">
          <ac:chgData name="Farhat, Syeda Lamima" userId="S::ec4755gf@go.minnstate.edu::f6e7c1fa-e1fa-4ffb-9ea3-88958437dcb1" providerId="AD" clId="Web-{1F7627CB-1E6E-3360-D521-441417CA22CE}" dt="2023-04-01T01:49:08.123" v="3"/>
          <ac:picMkLst>
            <pc:docMk/>
            <pc:sldMk cId="4168713862" sldId="266"/>
            <ac:picMk id="1026" creationId="{71C309AD-4562-1BF9-BE03-CBA9E132E5BF}"/>
          </ac:picMkLst>
        </pc:picChg>
      </pc:sldChg>
      <pc:sldChg chg="addSp delSp modSp">
        <pc:chgData name="Farhat, Syeda Lamima" userId="S::ec4755gf@go.minnstate.edu::f6e7c1fa-e1fa-4ffb-9ea3-88958437dcb1" providerId="AD" clId="Web-{1F7627CB-1E6E-3360-D521-441417CA22CE}" dt="2023-04-01T02:25:51.845" v="28" actId="1076"/>
        <pc:sldMkLst>
          <pc:docMk/>
          <pc:sldMk cId="3646570174" sldId="275"/>
        </pc:sldMkLst>
        <pc:picChg chg="add del mod">
          <ac:chgData name="Farhat, Syeda Lamima" userId="S::ec4755gf@go.minnstate.edu::f6e7c1fa-e1fa-4ffb-9ea3-88958437dcb1" providerId="AD" clId="Web-{1F7627CB-1E6E-3360-D521-441417CA22CE}" dt="2023-04-01T02:18:53.944" v="15"/>
          <ac:picMkLst>
            <pc:docMk/>
            <pc:sldMk cId="3646570174" sldId="275"/>
            <ac:picMk id="3" creationId="{EFB68B12-83F0-4086-B603-9B4AC4B7CEEB}"/>
          </ac:picMkLst>
        </pc:picChg>
        <pc:picChg chg="add del mod">
          <ac:chgData name="Farhat, Syeda Lamima" userId="S::ec4755gf@go.minnstate.edu::f6e7c1fa-e1fa-4ffb-9ea3-88958437dcb1" providerId="AD" clId="Web-{1F7627CB-1E6E-3360-D521-441417CA22CE}" dt="2023-04-01T02:25:13.328" v="21"/>
          <ac:picMkLst>
            <pc:docMk/>
            <pc:sldMk cId="3646570174" sldId="275"/>
            <ac:picMk id="4" creationId="{A5F8FDF9-A688-9D4D-1DFF-EA2B2B0EDEB4}"/>
          </ac:picMkLst>
        </pc:picChg>
        <pc:picChg chg="add mod">
          <ac:chgData name="Farhat, Syeda Lamima" userId="S::ec4755gf@go.minnstate.edu::f6e7c1fa-e1fa-4ffb-9ea3-88958437dcb1" providerId="AD" clId="Web-{1F7627CB-1E6E-3360-D521-441417CA22CE}" dt="2023-04-01T02:25:51.845" v="28" actId="1076"/>
          <ac:picMkLst>
            <pc:docMk/>
            <pc:sldMk cId="3646570174" sldId="275"/>
            <ac:picMk id="8" creationId="{0160EDDF-4361-C7FE-5AAB-7815FA5AC179}"/>
          </ac:picMkLst>
        </pc:picChg>
      </pc:sldChg>
    </pc:docChg>
  </pc:docChgLst>
  <pc:docChgLst>
    <pc:chgData name="de Deijn, Ricardo C" userId="S::qo2707es@go.minnstate.edu::876102b6-ca4c-402a-9278-886756d7239b" providerId="AD" clId="Web-{E7C13DA4-9F24-45EF-8645-4FFD24703524}"/>
    <pc:docChg chg="modSld">
      <pc:chgData name="de Deijn, Ricardo C" userId="S::qo2707es@go.minnstate.edu::876102b6-ca4c-402a-9278-886756d7239b" providerId="AD" clId="Web-{E7C13DA4-9F24-45EF-8645-4FFD24703524}" dt="2023-04-01T18:26:46.510" v="14" actId="1076"/>
      <pc:docMkLst>
        <pc:docMk/>
      </pc:docMkLst>
      <pc:sldChg chg="addSp delSp modSp">
        <pc:chgData name="de Deijn, Ricardo C" userId="S::qo2707es@go.minnstate.edu::876102b6-ca4c-402a-9278-886756d7239b" providerId="AD" clId="Web-{E7C13DA4-9F24-45EF-8645-4FFD24703524}" dt="2023-04-01T18:26:46.510" v="14" actId="1076"/>
        <pc:sldMkLst>
          <pc:docMk/>
          <pc:sldMk cId="3117130326" sldId="280"/>
        </pc:sldMkLst>
        <pc:picChg chg="add del mod">
          <ac:chgData name="de Deijn, Ricardo C" userId="S::qo2707es@go.minnstate.edu::876102b6-ca4c-402a-9278-886756d7239b" providerId="AD" clId="Web-{E7C13DA4-9F24-45EF-8645-4FFD24703524}" dt="2023-04-01T18:26:34.025" v="10"/>
          <ac:picMkLst>
            <pc:docMk/>
            <pc:sldMk cId="3117130326" sldId="280"/>
            <ac:picMk id="3" creationId="{74DF3688-DD57-1F45-1C0A-7015619A9AB7}"/>
          </ac:picMkLst>
        </pc:picChg>
        <pc:picChg chg="add mod">
          <ac:chgData name="de Deijn, Ricardo C" userId="S::qo2707es@go.minnstate.edu::876102b6-ca4c-402a-9278-886756d7239b" providerId="AD" clId="Web-{E7C13DA4-9F24-45EF-8645-4FFD24703524}" dt="2023-04-01T18:26:46.510" v="14" actId="1076"/>
          <ac:picMkLst>
            <pc:docMk/>
            <pc:sldMk cId="3117130326" sldId="280"/>
            <ac:picMk id="4" creationId="{30D603BA-78E8-9E18-AFB8-EA9E4123D503}"/>
          </ac:picMkLst>
        </pc:picChg>
        <pc:picChg chg="add del">
          <ac:chgData name="de Deijn, Ricardo C" userId="S::qo2707es@go.minnstate.edu::876102b6-ca4c-402a-9278-886756d7239b" providerId="AD" clId="Web-{E7C13DA4-9F24-45EF-8645-4FFD24703524}" dt="2023-04-01T18:23:30.032" v="2"/>
          <ac:picMkLst>
            <pc:docMk/>
            <pc:sldMk cId="3117130326" sldId="280"/>
            <ac:picMk id="9" creationId="{99BEECC2-B851-D496-46D8-30F27332E8CE}"/>
          </ac:picMkLst>
        </pc:picChg>
        <pc:picChg chg="del">
          <ac:chgData name="de Deijn, Ricardo C" userId="S::qo2707es@go.minnstate.edu::876102b6-ca4c-402a-9278-886756d7239b" providerId="AD" clId="Web-{E7C13DA4-9F24-45EF-8645-4FFD24703524}" dt="2023-04-01T18:23:31.516" v="3"/>
          <ac:picMkLst>
            <pc:docMk/>
            <pc:sldMk cId="3117130326" sldId="280"/>
            <ac:picMk id="13" creationId="{EECA2A24-139C-01CC-573F-2A526C4AB520}"/>
          </ac:picMkLst>
        </pc:picChg>
      </pc:sldChg>
    </pc:docChg>
  </pc:docChgLst>
  <pc:docChgLst>
    <pc:chgData name="de Deijn, Ricardo C" userId="876102b6-ca4c-402a-9278-886756d7239b" providerId="ADAL" clId="{71A7D776-90CF-4E96-8383-643EAA3270AD}"/>
    <pc:docChg chg="undo redo custSel addSld delSld modSld sldOrd addSection delSection modSection">
      <pc:chgData name="de Deijn, Ricardo C" userId="876102b6-ca4c-402a-9278-886756d7239b" providerId="ADAL" clId="{71A7D776-90CF-4E96-8383-643EAA3270AD}" dt="2023-04-08T17:09:01.760" v="3149" actId="207"/>
      <pc:docMkLst>
        <pc:docMk/>
      </pc:docMkLst>
      <pc:sldChg chg="modSp mod">
        <pc:chgData name="de Deijn, Ricardo C" userId="876102b6-ca4c-402a-9278-886756d7239b" providerId="ADAL" clId="{71A7D776-90CF-4E96-8383-643EAA3270AD}" dt="2023-04-08T14:55:56.931" v="2929" actId="20577"/>
        <pc:sldMkLst>
          <pc:docMk/>
          <pc:sldMk cId="1037778124" sldId="263"/>
        </pc:sldMkLst>
        <pc:spChg chg="mod">
          <ac:chgData name="de Deijn, Ricardo C" userId="876102b6-ca4c-402a-9278-886756d7239b" providerId="ADAL" clId="{71A7D776-90CF-4E96-8383-643EAA3270AD}" dt="2023-04-08T14:55:56.931" v="2929" actId="20577"/>
          <ac:spMkLst>
            <pc:docMk/>
            <pc:sldMk cId="1037778124" sldId="263"/>
            <ac:spMk id="7" creationId="{09679BD9-92BD-3039-026C-B383421ACAEA}"/>
          </ac:spMkLst>
        </pc:spChg>
      </pc:sldChg>
      <pc:sldChg chg="modSp mod">
        <pc:chgData name="de Deijn, Ricardo C" userId="876102b6-ca4c-402a-9278-886756d7239b" providerId="ADAL" clId="{71A7D776-90CF-4E96-8383-643EAA3270AD}" dt="2023-04-08T14:53:17.930" v="2832" actId="20577"/>
        <pc:sldMkLst>
          <pc:docMk/>
          <pc:sldMk cId="4168713862" sldId="266"/>
        </pc:sldMkLst>
        <pc:spChg chg="mod">
          <ac:chgData name="de Deijn, Ricardo C" userId="876102b6-ca4c-402a-9278-886756d7239b" providerId="ADAL" clId="{71A7D776-90CF-4E96-8383-643EAA3270AD}" dt="2023-04-08T14:50:25.080" v="2822" actId="20577"/>
          <ac:spMkLst>
            <pc:docMk/>
            <pc:sldMk cId="4168713862" sldId="266"/>
            <ac:spMk id="2" creationId="{99FB1A66-F881-60B4-BBE8-D383F935C94D}"/>
          </ac:spMkLst>
        </pc:spChg>
        <pc:spChg chg="mod">
          <ac:chgData name="de Deijn, Ricardo C" userId="876102b6-ca4c-402a-9278-886756d7239b" providerId="ADAL" clId="{71A7D776-90CF-4E96-8383-643EAA3270AD}" dt="2023-04-08T14:53:17.930" v="2832" actId="20577"/>
          <ac:spMkLst>
            <pc:docMk/>
            <pc:sldMk cId="4168713862" sldId="266"/>
            <ac:spMk id="7" creationId="{F4F64B4A-8888-64BE-C706-AD33DDF9B947}"/>
          </ac:spMkLst>
        </pc:spChg>
        <pc:spChg chg="mod">
          <ac:chgData name="de Deijn, Ricardo C" userId="876102b6-ca4c-402a-9278-886756d7239b" providerId="ADAL" clId="{71A7D776-90CF-4E96-8383-643EAA3270AD}" dt="2023-04-06T15:40:18.967" v="2473" actId="20577"/>
          <ac:spMkLst>
            <pc:docMk/>
            <pc:sldMk cId="4168713862" sldId="266"/>
            <ac:spMk id="18" creationId="{091CAFD4-C089-8AB1-471F-D59133B62C34}"/>
          </ac:spMkLst>
        </pc:spChg>
      </pc:sldChg>
      <pc:sldChg chg="modSp mod">
        <pc:chgData name="de Deijn, Ricardo C" userId="876102b6-ca4c-402a-9278-886756d7239b" providerId="ADAL" clId="{71A7D776-90CF-4E96-8383-643EAA3270AD}" dt="2023-04-08T14:53:24.778" v="2837" actId="20577"/>
        <pc:sldMkLst>
          <pc:docMk/>
          <pc:sldMk cId="3487508650" sldId="267"/>
        </pc:sldMkLst>
        <pc:spChg chg="mod">
          <ac:chgData name="de Deijn, Ricardo C" userId="876102b6-ca4c-402a-9278-886756d7239b" providerId="ADAL" clId="{71A7D776-90CF-4E96-8383-643EAA3270AD}" dt="2023-04-08T14:53:24.778" v="2837" actId="20577"/>
          <ac:spMkLst>
            <pc:docMk/>
            <pc:sldMk cId="3487508650" sldId="267"/>
            <ac:spMk id="7" creationId="{F4F64B4A-8888-64BE-C706-AD33DDF9B947}"/>
          </ac:spMkLst>
        </pc:spChg>
      </pc:sldChg>
      <pc:sldChg chg="addSp modSp mod">
        <pc:chgData name="de Deijn, Ricardo C" userId="876102b6-ca4c-402a-9278-886756d7239b" providerId="ADAL" clId="{71A7D776-90CF-4E96-8383-643EAA3270AD}" dt="2023-04-08T14:53:33.054" v="2844" actId="20577"/>
        <pc:sldMkLst>
          <pc:docMk/>
          <pc:sldMk cId="1138320918" sldId="268"/>
        </pc:sldMkLst>
        <pc:spChg chg="mod">
          <ac:chgData name="de Deijn, Ricardo C" userId="876102b6-ca4c-402a-9278-886756d7239b" providerId="ADAL" clId="{71A7D776-90CF-4E96-8383-643EAA3270AD}" dt="2023-04-08T14:53:33.054" v="2844" actId="20577"/>
          <ac:spMkLst>
            <pc:docMk/>
            <pc:sldMk cId="1138320918" sldId="268"/>
            <ac:spMk id="7" creationId="{F4F64B4A-8888-64BE-C706-AD33DDF9B947}"/>
          </ac:spMkLst>
        </pc:spChg>
        <pc:picChg chg="add mod">
          <ac:chgData name="de Deijn, Ricardo C" userId="876102b6-ca4c-402a-9278-886756d7239b" providerId="ADAL" clId="{71A7D776-90CF-4E96-8383-643EAA3270AD}" dt="2023-04-06T01:43:09.125" v="2363" actId="14861"/>
          <ac:picMkLst>
            <pc:docMk/>
            <pc:sldMk cId="1138320918" sldId="268"/>
            <ac:picMk id="1026" creationId="{1881602D-D528-8696-E91D-44553B8D778B}"/>
          </ac:picMkLst>
        </pc:picChg>
      </pc:sldChg>
      <pc:sldChg chg="addSp delSp modSp mod modAnim">
        <pc:chgData name="de Deijn, Ricardo C" userId="876102b6-ca4c-402a-9278-886756d7239b" providerId="ADAL" clId="{71A7D776-90CF-4E96-8383-643EAA3270AD}" dt="2023-04-08T14:55:00.040" v="2894" actId="20577"/>
        <pc:sldMkLst>
          <pc:docMk/>
          <pc:sldMk cId="1863636141" sldId="272"/>
        </pc:sldMkLst>
        <pc:spChg chg="mod">
          <ac:chgData name="de Deijn, Ricardo C" userId="876102b6-ca4c-402a-9278-886756d7239b" providerId="ADAL" clId="{71A7D776-90CF-4E96-8383-643EAA3270AD}" dt="2023-04-05T04:43:01.939" v="1950" actId="20577"/>
          <ac:spMkLst>
            <pc:docMk/>
            <pc:sldMk cId="1863636141" sldId="272"/>
            <ac:spMk id="2" creationId="{99FB1A66-F881-60B4-BBE8-D383F935C94D}"/>
          </ac:spMkLst>
        </pc:spChg>
        <pc:spChg chg="mod">
          <ac:chgData name="de Deijn, Ricardo C" userId="876102b6-ca4c-402a-9278-886756d7239b" providerId="ADAL" clId="{71A7D776-90CF-4E96-8383-643EAA3270AD}" dt="2023-04-08T14:55:00.040" v="2894" actId="20577"/>
          <ac:spMkLst>
            <pc:docMk/>
            <pc:sldMk cId="1863636141" sldId="272"/>
            <ac:spMk id="7" creationId="{F4F64B4A-8888-64BE-C706-AD33DDF9B947}"/>
          </ac:spMkLst>
        </pc:spChg>
        <pc:spChg chg="add del mod">
          <ac:chgData name="de Deijn, Ricardo C" userId="876102b6-ca4c-402a-9278-886756d7239b" providerId="ADAL" clId="{71A7D776-90CF-4E96-8383-643EAA3270AD}" dt="2023-04-04T01:10:55.800" v="1126" actId="478"/>
          <ac:spMkLst>
            <pc:docMk/>
            <pc:sldMk cId="1863636141" sldId="272"/>
            <ac:spMk id="8" creationId="{53B7DE13-DC64-689B-E509-7FBB6142777A}"/>
          </ac:spMkLst>
        </pc:spChg>
        <pc:graphicFrameChg chg="add del mod">
          <ac:chgData name="de Deijn, Ricardo C" userId="876102b6-ca4c-402a-9278-886756d7239b" providerId="ADAL" clId="{71A7D776-90CF-4E96-8383-643EAA3270AD}" dt="2023-04-01T21:47:44.165" v="789" actId="478"/>
          <ac:graphicFrameMkLst>
            <pc:docMk/>
            <pc:sldMk cId="1863636141" sldId="272"/>
            <ac:graphicFrameMk id="8" creationId="{EE7833D0-1B36-90EF-1A84-03E0AA8FECF4}"/>
          </ac:graphicFrameMkLst>
        </pc:graphicFrameChg>
        <pc:graphicFrameChg chg="add del mod">
          <ac:chgData name="de Deijn, Ricardo C" userId="876102b6-ca4c-402a-9278-886756d7239b" providerId="ADAL" clId="{71A7D776-90CF-4E96-8383-643EAA3270AD}" dt="2023-04-01T21:52:35.345" v="795" actId="478"/>
          <ac:graphicFrameMkLst>
            <pc:docMk/>
            <pc:sldMk cId="1863636141" sldId="272"/>
            <ac:graphicFrameMk id="9" creationId="{F0830848-D562-153F-F9C1-3E3DC703A939}"/>
          </ac:graphicFrameMkLst>
        </pc:graphicFrameChg>
        <pc:graphicFrameChg chg="add del mod">
          <ac:chgData name="de Deijn, Ricardo C" userId="876102b6-ca4c-402a-9278-886756d7239b" providerId="ADAL" clId="{71A7D776-90CF-4E96-8383-643EAA3270AD}" dt="2023-04-04T00:40:42.037" v="838" actId="478"/>
          <ac:graphicFrameMkLst>
            <pc:docMk/>
            <pc:sldMk cId="1863636141" sldId="272"/>
            <ac:graphicFrameMk id="14" creationId="{83967909-50A8-1263-728D-AB37536C5096}"/>
          </ac:graphicFrameMkLst>
        </pc:graphicFrameChg>
        <pc:picChg chg="add del mod">
          <ac:chgData name="de Deijn, Ricardo C" userId="876102b6-ca4c-402a-9278-886756d7239b" providerId="ADAL" clId="{71A7D776-90CF-4E96-8383-643EAA3270AD}" dt="2023-04-05T00:54:47.090" v="1637" actId="478"/>
          <ac:picMkLst>
            <pc:docMk/>
            <pc:sldMk cId="1863636141" sldId="272"/>
            <ac:picMk id="4" creationId="{14C6FB99-1EF6-E015-24B2-B8A63866C465}"/>
          </ac:picMkLst>
        </pc:picChg>
        <pc:picChg chg="add del mod">
          <ac:chgData name="de Deijn, Ricardo C" userId="876102b6-ca4c-402a-9278-886756d7239b" providerId="ADAL" clId="{71A7D776-90CF-4E96-8383-643EAA3270AD}" dt="2023-04-05T00:54:20.775" v="1631" actId="478"/>
          <ac:picMkLst>
            <pc:docMk/>
            <pc:sldMk cId="1863636141" sldId="272"/>
            <ac:picMk id="8" creationId="{E20395AE-C563-CB99-FCD7-62CBB9094760}"/>
          </ac:picMkLst>
        </pc:picChg>
        <pc:picChg chg="add del mod">
          <ac:chgData name="de Deijn, Ricardo C" userId="876102b6-ca4c-402a-9278-886756d7239b" providerId="ADAL" clId="{71A7D776-90CF-4E96-8383-643EAA3270AD}" dt="2023-04-04T01:10:43.783" v="1124"/>
          <ac:picMkLst>
            <pc:docMk/>
            <pc:sldMk cId="1863636141" sldId="272"/>
            <ac:picMk id="12" creationId="{38F84A1D-19B6-071B-8D9C-EF6D4A5BB0F5}"/>
          </ac:picMkLst>
        </pc:picChg>
        <pc:picChg chg="add del mod">
          <ac:chgData name="de Deijn, Ricardo C" userId="876102b6-ca4c-402a-9278-886756d7239b" providerId="ADAL" clId="{71A7D776-90CF-4E96-8383-643EAA3270AD}" dt="2023-04-05T01:12:24.977" v="1705" actId="478"/>
          <ac:picMkLst>
            <pc:docMk/>
            <pc:sldMk cId="1863636141" sldId="272"/>
            <ac:picMk id="12" creationId="{3A1B1B9E-2C6E-C3E8-5BCC-AB5186979DEE}"/>
          </ac:picMkLst>
        </pc:picChg>
        <pc:picChg chg="add mod">
          <ac:chgData name="de Deijn, Ricardo C" userId="876102b6-ca4c-402a-9278-886756d7239b" providerId="ADAL" clId="{71A7D776-90CF-4E96-8383-643EAA3270AD}" dt="2023-04-06T01:36:02.710" v="2317" actId="14861"/>
          <ac:picMkLst>
            <pc:docMk/>
            <pc:sldMk cId="1863636141" sldId="272"/>
            <ac:picMk id="14" creationId="{CB0FAD93-9267-6153-5B3B-F8580F921DAD}"/>
          </ac:picMkLst>
        </pc:picChg>
      </pc:sldChg>
      <pc:sldChg chg="del">
        <pc:chgData name="de Deijn, Ricardo C" userId="876102b6-ca4c-402a-9278-886756d7239b" providerId="ADAL" clId="{71A7D776-90CF-4E96-8383-643EAA3270AD}" dt="2023-03-31T20:12:30.149" v="1" actId="47"/>
        <pc:sldMkLst>
          <pc:docMk/>
          <pc:sldMk cId="2333519297" sldId="274"/>
        </pc:sldMkLst>
      </pc:sldChg>
      <pc:sldChg chg="addSp delSp modSp mod">
        <pc:chgData name="de Deijn, Ricardo C" userId="876102b6-ca4c-402a-9278-886756d7239b" providerId="ADAL" clId="{71A7D776-90CF-4E96-8383-643EAA3270AD}" dt="2023-04-08T14:53:56.140" v="2849" actId="20577"/>
        <pc:sldMkLst>
          <pc:docMk/>
          <pc:sldMk cId="3646570174" sldId="275"/>
        </pc:sldMkLst>
        <pc:spChg chg="mod">
          <ac:chgData name="de Deijn, Ricardo C" userId="876102b6-ca4c-402a-9278-886756d7239b" providerId="ADAL" clId="{71A7D776-90CF-4E96-8383-643EAA3270AD}" dt="2023-04-08T14:53:56.140" v="2849" actId="20577"/>
          <ac:spMkLst>
            <pc:docMk/>
            <pc:sldMk cId="3646570174" sldId="275"/>
            <ac:spMk id="7" creationId="{F4F64B4A-8888-64BE-C706-AD33DDF9B947}"/>
          </ac:spMkLst>
        </pc:spChg>
        <pc:picChg chg="add mod">
          <ac:chgData name="de Deijn, Ricardo C" userId="876102b6-ca4c-402a-9278-886756d7239b" providerId="ADAL" clId="{71A7D776-90CF-4E96-8383-643EAA3270AD}" dt="2023-04-07T02:36:54.850" v="2787" actId="14861"/>
          <ac:picMkLst>
            <pc:docMk/>
            <pc:sldMk cId="3646570174" sldId="275"/>
            <ac:picMk id="4" creationId="{AEA50B88-E2CC-F48B-1D6E-70ABF3519F96}"/>
          </ac:picMkLst>
        </pc:picChg>
        <pc:picChg chg="del">
          <ac:chgData name="de Deijn, Ricardo C" userId="876102b6-ca4c-402a-9278-886756d7239b" providerId="ADAL" clId="{71A7D776-90CF-4E96-8383-643EAA3270AD}" dt="2023-04-07T02:36:11.619" v="2776" actId="478"/>
          <ac:picMkLst>
            <pc:docMk/>
            <pc:sldMk cId="3646570174" sldId="275"/>
            <ac:picMk id="8" creationId="{0160EDDF-4361-C7FE-5AAB-7815FA5AC179}"/>
          </ac:picMkLst>
        </pc:picChg>
        <pc:picChg chg="mod">
          <ac:chgData name="de Deijn, Ricardo C" userId="876102b6-ca4c-402a-9278-886756d7239b" providerId="ADAL" clId="{71A7D776-90CF-4E96-8383-643EAA3270AD}" dt="2023-04-07T02:37:00.280" v="2789" actId="1076"/>
          <ac:picMkLst>
            <pc:docMk/>
            <pc:sldMk cId="3646570174" sldId="275"/>
            <ac:picMk id="10" creationId="{B902DD4A-EE4F-5EB2-56AD-FD0A96105E6E}"/>
          </ac:picMkLst>
        </pc:picChg>
      </pc:sldChg>
      <pc:sldChg chg="modSp del mod">
        <pc:chgData name="de Deijn, Ricardo C" userId="876102b6-ca4c-402a-9278-886756d7239b" providerId="ADAL" clId="{71A7D776-90CF-4E96-8383-643EAA3270AD}" dt="2023-04-06T16:06:05.371" v="2497" actId="47"/>
        <pc:sldMkLst>
          <pc:docMk/>
          <pc:sldMk cId="206737827" sldId="277"/>
        </pc:sldMkLst>
        <pc:spChg chg="mod">
          <ac:chgData name="de Deijn, Ricardo C" userId="876102b6-ca4c-402a-9278-886756d7239b" providerId="ADAL" clId="{71A7D776-90CF-4E96-8383-643EAA3270AD}" dt="2023-04-06T01:49:58.845" v="2447" actId="20577"/>
          <ac:spMkLst>
            <pc:docMk/>
            <pc:sldMk cId="206737827" sldId="277"/>
            <ac:spMk id="4" creationId="{35EA45BB-CC74-6494-7FB7-5DD114A28630}"/>
          </ac:spMkLst>
        </pc:spChg>
      </pc:sldChg>
      <pc:sldChg chg="modSp mod">
        <pc:chgData name="de Deijn, Ricardo C" userId="876102b6-ca4c-402a-9278-886756d7239b" providerId="ADAL" clId="{71A7D776-90CF-4E96-8383-643EAA3270AD}" dt="2023-04-08T14:54:38.803" v="2879" actId="20577"/>
        <pc:sldMkLst>
          <pc:docMk/>
          <pc:sldMk cId="3117130326" sldId="280"/>
        </pc:sldMkLst>
        <pc:spChg chg="mod">
          <ac:chgData name="de Deijn, Ricardo C" userId="876102b6-ca4c-402a-9278-886756d7239b" providerId="ADAL" clId="{71A7D776-90CF-4E96-8383-643EAA3270AD}" dt="2023-04-08T14:54:38.803" v="2879" actId="20577"/>
          <ac:spMkLst>
            <pc:docMk/>
            <pc:sldMk cId="3117130326" sldId="280"/>
            <ac:spMk id="7" creationId="{F4F64B4A-8888-64BE-C706-AD33DDF9B947}"/>
          </ac:spMkLst>
        </pc:spChg>
        <pc:spChg chg="mod">
          <ac:chgData name="de Deijn, Ricardo C" userId="876102b6-ca4c-402a-9278-886756d7239b" providerId="ADAL" clId="{71A7D776-90CF-4E96-8383-643EAA3270AD}" dt="2023-04-06T01:17:34.436" v="2122" actId="1076"/>
          <ac:spMkLst>
            <pc:docMk/>
            <pc:sldMk cId="3117130326" sldId="280"/>
            <ac:spMk id="11" creationId="{5823214E-44EE-0154-CEA1-B527479CAFD1}"/>
          </ac:spMkLst>
        </pc:spChg>
        <pc:picChg chg="mod">
          <ac:chgData name="de Deijn, Ricardo C" userId="876102b6-ca4c-402a-9278-886756d7239b" providerId="ADAL" clId="{71A7D776-90CF-4E96-8383-643EAA3270AD}" dt="2023-04-08T14:52:26.958" v="2827" actId="1036"/>
          <ac:picMkLst>
            <pc:docMk/>
            <pc:sldMk cId="3117130326" sldId="280"/>
            <ac:picMk id="3" creationId="{0747F5A0-BB86-3DE7-78F4-76FE10261602}"/>
          </ac:picMkLst>
        </pc:picChg>
        <pc:picChg chg="mod">
          <ac:chgData name="de Deijn, Ricardo C" userId="876102b6-ca4c-402a-9278-886756d7239b" providerId="ADAL" clId="{71A7D776-90CF-4E96-8383-643EAA3270AD}" dt="2023-04-07T15:03:29.186" v="2791" actId="14826"/>
          <ac:picMkLst>
            <pc:docMk/>
            <pc:sldMk cId="3117130326" sldId="280"/>
            <ac:picMk id="4" creationId="{30D603BA-78E8-9E18-AFB8-EA9E4123D503}"/>
          </ac:picMkLst>
        </pc:picChg>
      </pc:sldChg>
      <pc:sldChg chg="addSp delSp modSp del mod">
        <pc:chgData name="de Deijn, Ricardo C" userId="876102b6-ca4c-402a-9278-886756d7239b" providerId="ADAL" clId="{71A7D776-90CF-4E96-8383-643EAA3270AD}" dt="2023-04-06T01:19:53.160" v="2201" actId="47"/>
        <pc:sldMkLst>
          <pc:docMk/>
          <pc:sldMk cId="889067355" sldId="281"/>
        </pc:sldMkLst>
        <pc:spChg chg="add mod">
          <ac:chgData name="de Deijn, Ricardo C" userId="876102b6-ca4c-402a-9278-886756d7239b" providerId="ADAL" clId="{71A7D776-90CF-4E96-8383-643EAA3270AD}" dt="2023-04-06T01:18:57.774" v="2200" actId="20577"/>
          <ac:spMkLst>
            <pc:docMk/>
            <pc:sldMk cId="889067355" sldId="281"/>
            <ac:spMk id="2" creationId="{66B45197-09B1-B409-974F-DEE19BC0A82D}"/>
          </ac:spMkLst>
        </pc:spChg>
        <pc:spChg chg="del">
          <ac:chgData name="de Deijn, Ricardo C" userId="876102b6-ca4c-402a-9278-886756d7239b" providerId="ADAL" clId="{71A7D776-90CF-4E96-8383-643EAA3270AD}" dt="2023-04-06T01:18:18.582" v="2124" actId="478"/>
          <ac:spMkLst>
            <pc:docMk/>
            <pc:sldMk cId="889067355" sldId="281"/>
            <ac:spMk id="4" creationId="{35EA45BB-CC74-6494-7FB7-5DD114A28630}"/>
          </ac:spMkLst>
        </pc:spChg>
        <pc:spChg chg="mod">
          <ac:chgData name="de Deijn, Ricardo C" userId="876102b6-ca4c-402a-9278-886756d7239b" providerId="ADAL" clId="{71A7D776-90CF-4E96-8383-643EAA3270AD}" dt="2023-04-06T01:17:03.405" v="2121" actId="1076"/>
          <ac:spMkLst>
            <pc:docMk/>
            <pc:sldMk cId="889067355" sldId="281"/>
            <ac:spMk id="11" creationId="{5823214E-44EE-0154-CEA1-B527479CAFD1}"/>
          </ac:spMkLst>
        </pc:spChg>
      </pc:sldChg>
      <pc:sldChg chg="addSp modSp del mod">
        <pc:chgData name="de Deijn, Ricardo C" userId="876102b6-ca4c-402a-9278-886756d7239b" providerId="ADAL" clId="{71A7D776-90CF-4E96-8383-643EAA3270AD}" dt="2023-04-05T04:36:49.577" v="1767" actId="47"/>
        <pc:sldMkLst>
          <pc:docMk/>
          <pc:sldMk cId="2855553860" sldId="282"/>
        </pc:sldMkLst>
        <pc:picChg chg="add mod">
          <ac:chgData name="de Deijn, Ricardo C" userId="876102b6-ca4c-402a-9278-886756d7239b" providerId="ADAL" clId="{71A7D776-90CF-4E96-8383-643EAA3270AD}" dt="2023-03-31T20:33:23.132" v="162" actId="1076"/>
          <ac:picMkLst>
            <pc:docMk/>
            <pc:sldMk cId="2855553860" sldId="282"/>
            <ac:picMk id="4" creationId="{60AB9D60-01A2-9469-4D80-78C2B57CAEB4}"/>
          </ac:picMkLst>
        </pc:picChg>
      </pc:sldChg>
      <pc:sldChg chg="addSp modSp mod">
        <pc:chgData name="de Deijn, Ricardo C" userId="876102b6-ca4c-402a-9278-886756d7239b" providerId="ADAL" clId="{71A7D776-90CF-4E96-8383-643EAA3270AD}" dt="2023-04-08T17:08:00.341" v="3132" actId="14861"/>
        <pc:sldMkLst>
          <pc:docMk/>
          <pc:sldMk cId="2474586571" sldId="283"/>
        </pc:sldMkLst>
        <pc:spChg chg="mod">
          <ac:chgData name="de Deijn, Ricardo C" userId="876102b6-ca4c-402a-9278-886756d7239b" providerId="ADAL" clId="{71A7D776-90CF-4E96-8383-643EAA3270AD}" dt="2023-04-08T14:54:32.676" v="2874" actId="20577"/>
          <ac:spMkLst>
            <pc:docMk/>
            <pc:sldMk cId="2474586571" sldId="283"/>
            <ac:spMk id="7" creationId="{F4F64B4A-8888-64BE-C706-AD33DDF9B947}"/>
          </ac:spMkLst>
        </pc:spChg>
        <pc:picChg chg="add mod">
          <ac:chgData name="de Deijn, Ricardo C" userId="876102b6-ca4c-402a-9278-886756d7239b" providerId="ADAL" clId="{71A7D776-90CF-4E96-8383-643EAA3270AD}" dt="2023-04-04T23:09:59.697" v="1578" actId="14100"/>
          <ac:picMkLst>
            <pc:docMk/>
            <pc:sldMk cId="2474586571" sldId="283"/>
            <ac:picMk id="3" creationId="{946158E9-7011-303C-EE54-84C7C4FD10F8}"/>
          </ac:picMkLst>
        </pc:picChg>
        <pc:picChg chg="mod">
          <ac:chgData name="de Deijn, Ricardo C" userId="876102b6-ca4c-402a-9278-886756d7239b" providerId="ADAL" clId="{71A7D776-90CF-4E96-8383-643EAA3270AD}" dt="2023-04-08T17:08:00.341" v="3132" actId="14861"/>
          <ac:picMkLst>
            <pc:docMk/>
            <pc:sldMk cId="2474586571" sldId="283"/>
            <ac:picMk id="3" creationId="{94F25D93-4087-1E19-922A-9E89D760FB63}"/>
          </ac:picMkLst>
        </pc:picChg>
        <pc:picChg chg="mod">
          <ac:chgData name="de Deijn, Ricardo C" userId="876102b6-ca4c-402a-9278-886756d7239b" providerId="ADAL" clId="{71A7D776-90CF-4E96-8383-643EAA3270AD}" dt="2023-04-04T23:08:41.458" v="1572" actId="1076"/>
          <ac:picMkLst>
            <pc:docMk/>
            <pc:sldMk cId="2474586571" sldId="283"/>
            <ac:picMk id="4" creationId="{81F92FC5-9AF4-46D3-B118-80AF4280B0B8}"/>
          </ac:picMkLst>
        </pc:picChg>
        <pc:picChg chg="mod">
          <ac:chgData name="de Deijn, Ricardo C" userId="876102b6-ca4c-402a-9278-886756d7239b" providerId="ADAL" clId="{71A7D776-90CF-4E96-8383-643EAA3270AD}" dt="2023-04-04T23:09:14.591" v="1576" actId="14100"/>
          <ac:picMkLst>
            <pc:docMk/>
            <pc:sldMk cId="2474586571" sldId="283"/>
            <ac:picMk id="8" creationId="{4E160560-DE4F-07D1-CBFC-32E54A905CAE}"/>
          </ac:picMkLst>
        </pc:picChg>
        <pc:picChg chg="mod">
          <ac:chgData name="de Deijn, Ricardo C" userId="876102b6-ca4c-402a-9278-886756d7239b" providerId="ADAL" clId="{71A7D776-90CF-4E96-8383-643EAA3270AD}" dt="2023-04-08T16:16:36.952" v="3123" actId="14861"/>
          <ac:picMkLst>
            <pc:docMk/>
            <pc:sldMk cId="2474586571" sldId="283"/>
            <ac:picMk id="8" creationId="{849DC95E-35E3-4C90-0F26-30EA3BE3606D}"/>
          </ac:picMkLst>
        </pc:picChg>
        <pc:picChg chg="mod">
          <ac:chgData name="de Deijn, Ricardo C" userId="876102b6-ca4c-402a-9278-886756d7239b" providerId="ADAL" clId="{71A7D776-90CF-4E96-8383-643EAA3270AD}" dt="2023-04-01T01:03:24.383" v="722" actId="1076"/>
          <ac:picMkLst>
            <pc:docMk/>
            <pc:sldMk cId="2474586571" sldId="283"/>
            <ac:picMk id="9" creationId="{979307C2-EACE-3DB2-9F19-1DA3182BCF4D}"/>
          </ac:picMkLst>
        </pc:picChg>
        <pc:picChg chg="mod">
          <ac:chgData name="de Deijn, Ricardo C" userId="876102b6-ca4c-402a-9278-886756d7239b" providerId="ADAL" clId="{71A7D776-90CF-4E96-8383-643EAA3270AD}" dt="2023-04-04T23:09:18.075" v="1577" actId="14100"/>
          <ac:picMkLst>
            <pc:docMk/>
            <pc:sldMk cId="2474586571" sldId="283"/>
            <ac:picMk id="12" creationId="{A1C597AF-786D-925E-8109-BAFDAC5C5222}"/>
          </ac:picMkLst>
        </pc:picChg>
        <pc:picChg chg="add mod">
          <ac:chgData name="de Deijn, Ricardo C" userId="876102b6-ca4c-402a-9278-886756d7239b" providerId="ADAL" clId="{71A7D776-90CF-4E96-8383-643EAA3270AD}" dt="2023-04-04T23:10:10.406" v="1580" actId="14100"/>
          <ac:picMkLst>
            <pc:docMk/>
            <pc:sldMk cId="2474586571" sldId="283"/>
            <ac:picMk id="13" creationId="{4A47D005-F63F-E1D0-8292-C3D0E2474827}"/>
          </ac:picMkLst>
        </pc:picChg>
        <pc:picChg chg="mod">
          <ac:chgData name="de Deijn, Ricardo C" userId="876102b6-ca4c-402a-9278-886756d7239b" providerId="ADAL" clId="{71A7D776-90CF-4E96-8383-643EAA3270AD}" dt="2023-04-06T01:42:28.107" v="2359" actId="14861"/>
          <ac:picMkLst>
            <pc:docMk/>
            <pc:sldMk cId="2474586571" sldId="283"/>
            <ac:picMk id="14" creationId="{FF37CE3B-4C73-0106-3F0B-6C92D9E00377}"/>
          </ac:picMkLst>
        </pc:picChg>
      </pc:sldChg>
      <pc:sldChg chg="addSp delSp modSp mod modAnim">
        <pc:chgData name="de Deijn, Ricardo C" userId="876102b6-ca4c-402a-9278-886756d7239b" providerId="ADAL" clId="{71A7D776-90CF-4E96-8383-643EAA3270AD}" dt="2023-04-08T14:55:06.893" v="2899" actId="20577"/>
        <pc:sldMkLst>
          <pc:docMk/>
          <pc:sldMk cId="2528958889" sldId="284"/>
        </pc:sldMkLst>
        <pc:spChg chg="mod">
          <ac:chgData name="de Deijn, Ricardo C" userId="876102b6-ca4c-402a-9278-886756d7239b" providerId="ADAL" clId="{71A7D776-90CF-4E96-8383-643EAA3270AD}" dt="2023-04-05T04:42:16.063" v="1900" actId="20577"/>
          <ac:spMkLst>
            <pc:docMk/>
            <pc:sldMk cId="2528958889" sldId="284"/>
            <ac:spMk id="2" creationId="{99FB1A66-F881-60B4-BBE8-D383F935C94D}"/>
          </ac:spMkLst>
        </pc:spChg>
        <pc:spChg chg="mod">
          <ac:chgData name="de Deijn, Ricardo C" userId="876102b6-ca4c-402a-9278-886756d7239b" providerId="ADAL" clId="{71A7D776-90CF-4E96-8383-643EAA3270AD}" dt="2023-04-08T14:55:06.893" v="2899" actId="20577"/>
          <ac:spMkLst>
            <pc:docMk/>
            <pc:sldMk cId="2528958889" sldId="284"/>
            <ac:spMk id="7" creationId="{F4F64B4A-8888-64BE-C706-AD33DDF9B947}"/>
          </ac:spMkLst>
        </pc:spChg>
        <pc:spChg chg="add del mod">
          <ac:chgData name="de Deijn, Ricardo C" userId="876102b6-ca4c-402a-9278-886756d7239b" providerId="ADAL" clId="{71A7D776-90CF-4E96-8383-643EAA3270AD}" dt="2023-04-04T15:32:00.875" v="1397" actId="478"/>
          <ac:spMkLst>
            <pc:docMk/>
            <pc:sldMk cId="2528958889" sldId="284"/>
            <ac:spMk id="8" creationId="{F78079C5-CF69-27F0-28A5-91ED34681E1E}"/>
          </ac:spMkLst>
        </pc:spChg>
        <pc:spChg chg="add del">
          <ac:chgData name="de Deijn, Ricardo C" userId="876102b6-ca4c-402a-9278-886756d7239b" providerId="ADAL" clId="{71A7D776-90CF-4E96-8383-643EAA3270AD}" dt="2023-04-04T01:20:44.345" v="1160"/>
          <ac:spMkLst>
            <pc:docMk/>
            <pc:sldMk cId="2528958889" sldId="284"/>
            <ac:spMk id="9" creationId="{A2F2FC13-6251-7BB4-4B5F-5D8AE4C6461D}"/>
          </ac:spMkLst>
        </pc:spChg>
        <pc:spChg chg="mod">
          <ac:chgData name="de Deijn, Ricardo C" userId="876102b6-ca4c-402a-9278-886756d7239b" providerId="ADAL" clId="{71A7D776-90CF-4E96-8383-643EAA3270AD}" dt="2023-04-04T01:23:04.402" v="1312" actId="1076"/>
          <ac:spMkLst>
            <pc:docMk/>
            <pc:sldMk cId="2528958889" sldId="284"/>
            <ac:spMk id="11" creationId="{5823214E-44EE-0154-CEA1-B527479CAFD1}"/>
          </ac:spMkLst>
        </pc:spChg>
        <pc:spChg chg="add del mod">
          <ac:chgData name="de Deijn, Ricardo C" userId="876102b6-ca4c-402a-9278-886756d7239b" providerId="ADAL" clId="{71A7D776-90CF-4E96-8383-643EAA3270AD}" dt="2023-04-04T01:24:55.594" v="1377"/>
          <ac:spMkLst>
            <pc:docMk/>
            <pc:sldMk cId="2528958889" sldId="284"/>
            <ac:spMk id="12" creationId="{1F4D280B-7660-5614-1CBE-FFA59848837E}"/>
          </ac:spMkLst>
        </pc:spChg>
        <pc:picChg chg="add del mod">
          <ac:chgData name="de Deijn, Ricardo C" userId="876102b6-ca4c-402a-9278-886756d7239b" providerId="ADAL" clId="{71A7D776-90CF-4E96-8383-643EAA3270AD}" dt="2023-04-04T15:31:40.132" v="1388" actId="478"/>
          <ac:picMkLst>
            <pc:docMk/>
            <pc:sldMk cId="2528958889" sldId="284"/>
            <ac:picMk id="4" creationId="{13273F0D-989B-2A53-26AB-374E0A8DC30F}"/>
          </ac:picMkLst>
        </pc:picChg>
        <pc:picChg chg="add del mod">
          <ac:chgData name="de Deijn, Ricardo C" userId="876102b6-ca4c-402a-9278-886756d7239b" providerId="ADAL" clId="{71A7D776-90CF-4E96-8383-643EAA3270AD}" dt="2023-04-05T01:06:55.273" v="1692" actId="478"/>
          <ac:picMkLst>
            <pc:docMk/>
            <pc:sldMk cId="2528958889" sldId="284"/>
            <ac:picMk id="4" creationId="{4FA1066D-A491-7430-36D1-C11D4A5EFE69}"/>
          </ac:picMkLst>
        </pc:picChg>
        <pc:picChg chg="add del mod">
          <ac:chgData name="de Deijn, Ricardo C" userId="876102b6-ca4c-402a-9278-886756d7239b" providerId="ADAL" clId="{71A7D776-90CF-4E96-8383-643EAA3270AD}" dt="2023-04-05T01:06:58.537" v="1693" actId="478"/>
          <ac:picMkLst>
            <pc:docMk/>
            <pc:sldMk cId="2528958889" sldId="284"/>
            <ac:picMk id="9" creationId="{FDCA53D0-7813-700C-C865-1DEB8CEE7A00}"/>
          </ac:picMkLst>
        </pc:picChg>
        <pc:picChg chg="mod">
          <ac:chgData name="de Deijn, Ricardo C" userId="876102b6-ca4c-402a-9278-886756d7239b" providerId="ADAL" clId="{71A7D776-90CF-4E96-8383-643EAA3270AD}" dt="2023-04-04T01:24:51.699" v="1373" actId="1076"/>
          <ac:picMkLst>
            <pc:docMk/>
            <pc:sldMk cId="2528958889" sldId="284"/>
            <ac:picMk id="10" creationId="{B902DD4A-EE4F-5EB2-56AD-FD0A96105E6E}"/>
          </ac:picMkLst>
        </pc:picChg>
        <pc:picChg chg="add del mod">
          <ac:chgData name="de Deijn, Ricardo C" userId="876102b6-ca4c-402a-9278-886756d7239b" providerId="ADAL" clId="{71A7D776-90CF-4E96-8383-643EAA3270AD}" dt="2023-04-05T01:06:53.203" v="1691" actId="478"/>
          <ac:picMkLst>
            <pc:docMk/>
            <pc:sldMk cId="2528958889" sldId="284"/>
            <ac:picMk id="12" creationId="{1CCAFE27-F783-2CF6-AEF1-FE3CC55BB367}"/>
          </ac:picMkLst>
        </pc:picChg>
        <pc:picChg chg="add mod">
          <ac:chgData name="de Deijn, Ricardo C" userId="876102b6-ca4c-402a-9278-886756d7239b" providerId="ADAL" clId="{71A7D776-90CF-4E96-8383-643EAA3270AD}" dt="2023-04-06T01:37:31.646" v="2325" actId="14861"/>
          <ac:picMkLst>
            <pc:docMk/>
            <pc:sldMk cId="2528958889" sldId="284"/>
            <ac:picMk id="13" creationId="{212B43C4-4400-CDE7-0057-CC6F3B857F54}"/>
          </ac:picMkLst>
        </pc:picChg>
        <pc:picChg chg="add del mod">
          <ac:chgData name="de Deijn, Ricardo C" userId="876102b6-ca4c-402a-9278-886756d7239b" providerId="ADAL" clId="{71A7D776-90CF-4E96-8383-643EAA3270AD}" dt="2023-04-04T15:31:38.662" v="1387" actId="478"/>
          <ac:picMkLst>
            <pc:docMk/>
            <pc:sldMk cId="2528958889" sldId="284"/>
            <ac:picMk id="14" creationId="{24E6FADE-C71B-F93A-0AED-0CF0802DB988}"/>
          </ac:picMkLst>
        </pc:picChg>
      </pc:sldChg>
      <pc:sldChg chg="del">
        <pc:chgData name="de Deijn, Ricardo C" userId="876102b6-ca4c-402a-9278-886756d7239b" providerId="ADAL" clId="{71A7D776-90CF-4E96-8383-643EAA3270AD}" dt="2023-03-31T20:13:26.859" v="3" actId="47"/>
        <pc:sldMkLst>
          <pc:docMk/>
          <pc:sldMk cId="1240677089" sldId="285"/>
        </pc:sldMkLst>
      </pc:sldChg>
      <pc:sldChg chg="del">
        <pc:chgData name="de Deijn, Ricardo C" userId="876102b6-ca4c-402a-9278-886756d7239b" providerId="ADAL" clId="{71A7D776-90CF-4E96-8383-643EAA3270AD}" dt="2023-03-31T20:13:28.007" v="4" actId="47"/>
        <pc:sldMkLst>
          <pc:docMk/>
          <pc:sldMk cId="2460602788" sldId="286"/>
        </pc:sldMkLst>
      </pc:sldChg>
      <pc:sldChg chg="del">
        <pc:chgData name="de Deijn, Ricardo C" userId="876102b6-ca4c-402a-9278-886756d7239b" providerId="ADAL" clId="{71A7D776-90CF-4E96-8383-643EAA3270AD}" dt="2023-03-31T20:13:29.102" v="5" actId="47"/>
        <pc:sldMkLst>
          <pc:docMk/>
          <pc:sldMk cId="4022210187" sldId="287"/>
        </pc:sldMkLst>
      </pc:sldChg>
      <pc:sldChg chg="addSp delSp modSp add mod">
        <pc:chgData name="de Deijn, Ricardo C" userId="876102b6-ca4c-402a-9278-886756d7239b" providerId="ADAL" clId="{71A7D776-90CF-4E96-8383-643EAA3270AD}" dt="2023-04-08T14:55:49.941" v="2924" actId="20577"/>
        <pc:sldMkLst>
          <pc:docMk/>
          <pc:sldMk cId="1938266338" sldId="288"/>
        </pc:sldMkLst>
        <pc:spChg chg="mod">
          <ac:chgData name="de Deijn, Ricardo C" userId="876102b6-ca4c-402a-9278-886756d7239b" providerId="ADAL" clId="{71A7D776-90CF-4E96-8383-643EAA3270AD}" dt="2023-04-08T14:55:49.941" v="2924" actId="20577"/>
          <ac:spMkLst>
            <pc:docMk/>
            <pc:sldMk cId="1938266338" sldId="288"/>
            <ac:spMk id="7" creationId="{F4F64B4A-8888-64BE-C706-AD33DDF9B947}"/>
          </ac:spMkLst>
        </pc:spChg>
        <pc:spChg chg="add mod">
          <ac:chgData name="de Deijn, Ricardo C" userId="876102b6-ca4c-402a-9278-886756d7239b" providerId="ADAL" clId="{71A7D776-90CF-4E96-8383-643EAA3270AD}" dt="2023-04-05T15:04:37.410" v="2116" actId="790"/>
          <ac:spMkLst>
            <pc:docMk/>
            <pc:sldMk cId="1938266338" sldId="288"/>
            <ac:spMk id="13" creationId="{1B36A2C8-60AA-6E09-465F-7808F2D08F5A}"/>
          </ac:spMkLst>
        </pc:spChg>
        <pc:graphicFrameChg chg="add del mod">
          <ac:chgData name="de Deijn, Ricardo C" userId="876102b6-ca4c-402a-9278-886756d7239b" providerId="ADAL" clId="{71A7D776-90CF-4E96-8383-643EAA3270AD}" dt="2023-04-05T04:32:06.228" v="1755" actId="478"/>
          <ac:graphicFrameMkLst>
            <pc:docMk/>
            <pc:sldMk cId="1938266338" sldId="288"/>
            <ac:graphicFrameMk id="3" creationId="{D4E55611-CC26-F869-CDC5-ED5846BBB2E1}"/>
          </ac:graphicFrameMkLst>
        </pc:graphicFrameChg>
        <pc:graphicFrameChg chg="add del mod">
          <ac:chgData name="de Deijn, Ricardo C" userId="876102b6-ca4c-402a-9278-886756d7239b" providerId="ADAL" clId="{71A7D776-90CF-4E96-8383-643EAA3270AD}" dt="2023-04-05T04:33:41.142" v="1759" actId="478"/>
          <ac:graphicFrameMkLst>
            <pc:docMk/>
            <pc:sldMk cId="1938266338" sldId="288"/>
            <ac:graphicFrameMk id="4" creationId="{E1AAE989-E350-EC71-4130-000285230FF7}"/>
          </ac:graphicFrameMkLst>
        </pc:graphicFrameChg>
        <pc:graphicFrameChg chg="del mod">
          <ac:chgData name="de Deijn, Ricardo C" userId="876102b6-ca4c-402a-9278-886756d7239b" providerId="ADAL" clId="{71A7D776-90CF-4E96-8383-643EAA3270AD}" dt="2023-04-05T04:23:42.825" v="1749" actId="478"/>
          <ac:graphicFrameMkLst>
            <pc:docMk/>
            <pc:sldMk cId="1938266338" sldId="288"/>
            <ac:graphicFrameMk id="8" creationId="{79472C26-607E-FB20-BF60-29E365365974}"/>
          </ac:graphicFrameMkLst>
        </pc:graphicFrameChg>
        <pc:graphicFrameChg chg="add mod">
          <ac:chgData name="de Deijn, Ricardo C" userId="876102b6-ca4c-402a-9278-886756d7239b" providerId="ADAL" clId="{71A7D776-90CF-4E96-8383-643EAA3270AD}" dt="2023-04-05T04:36:14.119" v="1766" actId="1076"/>
          <ac:graphicFrameMkLst>
            <pc:docMk/>
            <pc:sldMk cId="1938266338" sldId="288"/>
            <ac:graphicFrameMk id="9" creationId="{8E70A98E-CFDE-8CFA-62E0-AD11FCDD25A1}"/>
          </ac:graphicFrameMkLst>
        </pc:graphicFrameChg>
      </pc:sldChg>
      <pc:sldChg chg="modSp add mod modAnim">
        <pc:chgData name="de Deijn, Ricardo C" userId="876102b6-ca4c-402a-9278-886756d7239b" providerId="ADAL" clId="{71A7D776-90CF-4E96-8383-643EAA3270AD}" dt="2023-04-08T14:54:05.757" v="2854" actId="20577"/>
        <pc:sldMkLst>
          <pc:docMk/>
          <pc:sldMk cId="4089863494" sldId="289"/>
        </pc:sldMkLst>
        <pc:spChg chg="mod">
          <ac:chgData name="de Deijn, Ricardo C" userId="876102b6-ca4c-402a-9278-886756d7239b" providerId="ADAL" clId="{71A7D776-90CF-4E96-8383-643EAA3270AD}" dt="2023-04-08T14:54:05.757" v="2854" actId="20577"/>
          <ac:spMkLst>
            <pc:docMk/>
            <pc:sldMk cId="4089863494" sldId="289"/>
            <ac:spMk id="7" creationId="{F4F64B4A-8888-64BE-C706-AD33DDF9B947}"/>
          </ac:spMkLst>
        </pc:spChg>
        <pc:graphicFrameChg chg="mod">
          <ac:chgData name="de Deijn, Ricardo C" userId="876102b6-ca4c-402a-9278-886756d7239b" providerId="ADAL" clId="{71A7D776-90CF-4E96-8383-643EAA3270AD}" dt="2023-04-06T01:28:30.179" v="2257"/>
          <ac:graphicFrameMkLst>
            <pc:docMk/>
            <pc:sldMk cId="4089863494" sldId="289"/>
            <ac:graphicFrameMk id="20" creationId="{CF4ECDE3-75F0-9362-268A-D6E822CB90C4}"/>
          </ac:graphicFrameMkLst>
        </pc:graphicFrameChg>
      </pc:sldChg>
      <pc:sldChg chg="modSp add mod">
        <pc:chgData name="de Deijn, Ricardo C" userId="876102b6-ca4c-402a-9278-886756d7239b" providerId="ADAL" clId="{71A7D776-90CF-4E96-8383-643EAA3270AD}" dt="2023-04-08T14:54:12.122" v="2859" actId="20577"/>
        <pc:sldMkLst>
          <pc:docMk/>
          <pc:sldMk cId="1002123681" sldId="290"/>
        </pc:sldMkLst>
        <pc:spChg chg="mod">
          <ac:chgData name="de Deijn, Ricardo C" userId="876102b6-ca4c-402a-9278-886756d7239b" providerId="ADAL" clId="{71A7D776-90CF-4E96-8383-643EAA3270AD}" dt="2023-04-08T14:54:12.122" v="2859" actId="20577"/>
          <ac:spMkLst>
            <pc:docMk/>
            <pc:sldMk cId="1002123681" sldId="290"/>
            <ac:spMk id="7" creationId="{F4F64B4A-8888-64BE-C706-AD33DDF9B947}"/>
          </ac:spMkLst>
        </pc:spChg>
        <pc:graphicFrameChg chg="mod">
          <ac:chgData name="de Deijn, Ricardo C" userId="876102b6-ca4c-402a-9278-886756d7239b" providerId="ADAL" clId="{71A7D776-90CF-4E96-8383-643EAA3270AD}" dt="2023-04-06T01:49:24.954" v="2430" actId="20577"/>
          <ac:graphicFrameMkLst>
            <pc:docMk/>
            <pc:sldMk cId="1002123681" sldId="290"/>
            <ac:graphicFrameMk id="20" creationId="{CF4ECDE3-75F0-9362-268A-D6E822CB90C4}"/>
          </ac:graphicFrameMkLst>
        </pc:graphicFrameChg>
      </pc:sldChg>
      <pc:sldChg chg="modSp add mod modAnim">
        <pc:chgData name="de Deijn, Ricardo C" userId="876102b6-ca4c-402a-9278-886756d7239b" providerId="ADAL" clId="{71A7D776-90CF-4E96-8383-643EAA3270AD}" dt="2023-04-08T14:54:18.541" v="2864" actId="20577"/>
        <pc:sldMkLst>
          <pc:docMk/>
          <pc:sldMk cId="3889703328" sldId="291"/>
        </pc:sldMkLst>
        <pc:spChg chg="mod">
          <ac:chgData name="de Deijn, Ricardo C" userId="876102b6-ca4c-402a-9278-886756d7239b" providerId="ADAL" clId="{71A7D776-90CF-4E96-8383-643EAA3270AD}" dt="2023-04-08T14:54:18.541" v="2864" actId="20577"/>
          <ac:spMkLst>
            <pc:docMk/>
            <pc:sldMk cId="3889703328" sldId="291"/>
            <ac:spMk id="7" creationId="{F4F64B4A-8888-64BE-C706-AD33DDF9B947}"/>
          </ac:spMkLst>
        </pc:spChg>
        <pc:graphicFrameChg chg="mod">
          <ac:chgData name="de Deijn, Ricardo C" userId="876102b6-ca4c-402a-9278-886756d7239b" providerId="ADAL" clId="{71A7D776-90CF-4E96-8383-643EAA3270AD}" dt="2023-04-06T01:28:57.706" v="2261"/>
          <ac:graphicFrameMkLst>
            <pc:docMk/>
            <pc:sldMk cId="3889703328" sldId="291"/>
            <ac:graphicFrameMk id="20" creationId="{CF4ECDE3-75F0-9362-268A-D6E822CB90C4}"/>
          </ac:graphicFrameMkLst>
        </pc:graphicFrameChg>
      </pc:sldChg>
      <pc:sldChg chg="addSp delSp modSp add del modAnim">
        <pc:chgData name="de Deijn, Ricardo C" userId="876102b6-ca4c-402a-9278-886756d7239b" providerId="ADAL" clId="{71A7D776-90CF-4E96-8383-643EAA3270AD}" dt="2023-04-06T01:48:57.234" v="2408" actId="47"/>
        <pc:sldMkLst>
          <pc:docMk/>
          <pc:sldMk cId="684660074" sldId="292"/>
        </pc:sldMkLst>
        <pc:spChg chg="add del mod">
          <ac:chgData name="de Deijn, Ricardo C" userId="876102b6-ca4c-402a-9278-886756d7239b" providerId="ADAL" clId="{71A7D776-90CF-4E96-8383-643EAA3270AD}" dt="2023-04-04T00:15:23.319" v="819" actId="767"/>
          <ac:spMkLst>
            <pc:docMk/>
            <pc:sldMk cId="684660074" sldId="292"/>
            <ac:spMk id="3" creationId="{A7159E0D-AA80-534A-0E6C-C3443CC90EDA}"/>
          </ac:spMkLst>
        </pc:spChg>
        <pc:graphicFrameChg chg="mod">
          <ac:chgData name="de Deijn, Ricardo C" userId="876102b6-ca4c-402a-9278-886756d7239b" providerId="ADAL" clId="{71A7D776-90CF-4E96-8383-643EAA3270AD}" dt="2023-04-06T01:29:08.576" v="2263"/>
          <ac:graphicFrameMkLst>
            <pc:docMk/>
            <pc:sldMk cId="684660074" sldId="292"/>
            <ac:graphicFrameMk id="20" creationId="{CF4ECDE3-75F0-9362-268A-D6E822CB90C4}"/>
          </ac:graphicFrameMkLst>
        </pc:graphicFrameChg>
      </pc:sldChg>
      <pc:sldChg chg="addSp delSp modSp add mod">
        <pc:chgData name="de Deijn, Ricardo C" userId="876102b6-ca4c-402a-9278-886756d7239b" providerId="ADAL" clId="{71A7D776-90CF-4E96-8383-643EAA3270AD}" dt="2023-04-08T14:54:26.654" v="2869" actId="20577"/>
        <pc:sldMkLst>
          <pc:docMk/>
          <pc:sldMk cId="3086770581" sldId="293"/>
        </pc:sldMkLst>
        <pc:spChg chg="mod">
          <ac:chgData name="de Deijn, Ricardo C" userId="876102b6-ca4c-402a-9278-886756d7239b" providerId="ADAL" clId="{71A7D776-90CF-4E96-8383-643EAA3270AD}" dt="2023-04-08T14:54:26.654" v="2869" actId="20577"/>
          <ac:spMkLst>
            <pc:docMk/>
            <pc:sldMk cId="3086770581" sldId="293"/>
            <ac:spMk id="7" creationId="{F4F64B4A-8888-64BE-C706-AD33DDF9B947}"/>
          </ac:spMkLst>
        </pc:spChg>
        <pc:graphicFrameChg chg="add del mod">
          <ac:chgData name="de Deijn, Ricardo C" userId="876102b6-ca4c-402a-9278-886756d7239b" providerId="ADAL" clId="{71A7D776-90CF-4E96-8383-643EAA3270AD}" dt="2023-04-06T01:49:11.628" v="2419" actId="20577"/>
          <ac:graphicFrameMkLst>
            <pc:docMk/>
            <pc:sldMk cId="3086770581" sldId="293"/>
            <ac:graphicFrameMk id="20" creationId="{CF4ECDE3-75F0-9362-268A-D6E822CB90C4}"/>
          </ac:graphicFrameMkLst>
        </pc:graphicFrameChg>
      </pc:sldChg>
      <pc:sldChg chg="delSp modSp add mod">
        <pc:chgData name="de Deijn, Ricardo C" userId="876102b6-ca4c-402a-9278-886756d7239b" providerId="ADAL" clId="{71A7D776-90CF-4E96-8383-643EAA3270AD}" dt="2023-04-01T15:08:43.344" v="731" actId="20577"/>
        <pc:sldMkLst>
          <pc:docMk/>
          <pc:sldMk cId="575318238" sldId="294"/>
        </pc:sldMkLst>
        <pc:spChg chg="mod">
          <ac:chgData name="de Deijn, Ricardo C" userId="876102b6-ca4c-402a-9278-886756d7239b" providerId="ADAL" clId="{71A7D776-90CF-4E96-8383-643EAA3270AD}" dt="2023-04-01T15:08:43.344" v="731" actId="20577"/>
          <ac:spMkLst>
            <pc:docMk/>
            <pc:sldMk cId="575318238" sldId="294"/>
            <ac:spMk id="11" creationId="{5823214E-44EE-0154-CEA1-B527479CAFD1}"/>
          </ac:spMkLst>
        </pc:spChg>
        <pc:picChg chg="del">
          <ac:chgData name="de Deijn, Ricardo C" userId="876102b6-ca4c-402a-9278-886756d7239b" providerId="ADAL" clId="{71A7D776-90CF-4E96-8383-643EAA3270AD}" dt="2023-03-31T20:35:10.044" v="171" actId="478"/>
          <ac:picMkLst>
            <pc:docMk/>
            <pc:sldMk cId="575318238" sldId="294"/>
            <ac:picMk id="1026" creationId="{1881602D-D528-8696-E91D-44553B8D778B}"/>
          </ac:picMkLst>
        </pc:picChg>
      </pc:sldChg>
      <pc:sldChg chg="del">
        <pc:chgData name="de Deijn, Ricardo C" userId="876102b6-ca4c-402a-9278-886756d7239b" providerId="ADAL" clId="{71A7D776-90CF-4E96-8383-643EAA3270AD}" dt="2023-04-01T18:27:47.414" v="735" actId="47"/>
        <pc:sldMkLst>
          <pc:docMk/>
          <pc:sldMk cId="5896943" sldId="295"/>
        </pc:sldMkLst>
      </pc:sldChg>
      <pc:sldChg chg="addSp delSp modSp mod">
        <pc:chgData name="de Deijn, Ricardo C" userId="876102b6-ca4c-402a-9278-886756d7239b" providerId="ADAL" clId="{71A7D776-90CF-4E96-8383-643EAA3270AD}" dt="2023-04-08T14:54:45.800" v="2884" actId="20577"/>
        <pc:sldMkLst>
          <pc:docMk/>
          <pc:sldMk cId="326542718" sldId="296"/>
        </pc:sldMkLst>
        <pc:spChg chg="mod">
          <ac:chgData name="de Deijn, Ricardo C" userId="876102b6-ca4c-402a-9278-886756d7239b" providerId="ADAL" clId="{71A7D776-90CF-4E96-8383-643EAA3270AD}" dt="2023-04-08T14:54:45.800" v="2884" actId="20577"/>
          <ac:spMkLst>
            <pc:docMk/>
            <pc:sldMk cId="326542718" sldId="296"/>
            <ac:spMk id="7" creationId="{F4F64B4A-8888-64BE-C706-AD33DDF9B947}"/>
          </ac:spMkLst>
        </pc:spChg>
        <pc:spChg chg="mod">
          <ac:chgData name="de Deijn, Ricardo C" userId="876102b6-ca4c-402a-9278-886756d7239b" providerId="ADAL" clId="{71A7D776-90CF-4E96-8383-643EAA3270AD}" dt="2023-04-06T01:17:49.398" v="2123" actId="1076"/>
          <ac:spMkLst>
            <pc:docMk/>
            <pc:sldMk cId="326542718" sldId="296"/>
            <ac:spMk id="11" creationId="{5823214E-44EE-0154-CEA1-B527479CAFD1}"/>
          </ac:spMkLst>
        </pc:spChg>
        <pc:picChg chg="add del mod">
          <ac:chgData name="de Deijn, Ricardo C" userId="876102b6-ca4c-402a-9278-886756d7239b" providerId="ADAL" clId="{71A7D776-90CF-4E96-8383-643EAA3270AD}" dt="2023-04-01T18:30:24.781" v="742" actId="478"/>
          <ac:picMkLst>
            <pc:docMk/>
            <pc:sldMk cId="326542718" sldId="296"/>
            <ac:picMk id="4" creationId="{73EE84F2-0044-FE7F-843C-D8FB21F6D41C}"/>
          </ac:picMkLst>
        </pc:picChg>
        <pc:picChg chg="del">
          <ac:chgData name="de Deijn, Ricardo C" userId="876102b6-ca4c-402a-9278-886756d7239b" providerId="ADAL" clId="{71A7D776-90CF-4E96-8383-643EAA3270AD}" dt="2023-04-01T18:29:22.152" v="736" actId="478"/>
          <ac:picMkLst>
            <pc:docMk/>
            <pc:sldMk cId="326542718" sldId="296"/>
            <ac:picMk id="8" creationId="{E2CC0C69-1561-A10F-2E7B-A6A7B805C2B5}"/>
          </ac:picMkLst>
        </pc:picChg>
        <pc:picChg chg="add mod">
          <ac:chgData name="de Deijn, Ricardo C" userId="876102b6-ca4c-402a-9278-886756d7239b" providerId="ADAL" clId="{71A7D776-90CF-4E96-8383-643EAA3270AD}" dt="2023-04-06T01:41:16.629" v="2350" actId="14861"/>
          <ac:picMkLst>
            <pc:docMk/>
            <pc:sldMk cId="326542718" sldId="296"/>
            <ac:picMk id="12" creationId="{3910E255-7645-FB82-8CAA-1C7EB3DB5F2E}"/>
          </ac:picMkLst>
        </pc:picChg>
      </pc:sldChg>
      <pc:sldChg chg="addSp delSp modSp add mod ord">
        <pc:chgData name="de Deijn, Ricardo C" userId="876102b6-ca4c-402a-9278-886756d7239b" providerId="ADAL" clId="{71A7D776-90CF-4E96-8383-643EAA3270AD}" dt="2023-04-08T14:54:54.367" v="2889" actId="20577"/>
        <pc:sldMkLst>
          <pc:docMk/>
          <pc:sldMk cId="434634240" sldId="297"/>
        </pc:sldMkLst>
        <pc:spChg chg="mod">
          <ac:chgData name="de Deijn, Ricardo C" userId="876102b6-ca4c-402a-9278-886756d7239b" providerId="ADAL" clId="{71A7D776-90CF-4E96-8383-643EAA3270AD}" dt="2023-04-04T15:46:06.640" v="1491" actId="20577"/>
          <ac:spMkLst>
            <pc:docMk/>
            <pc:sldMk cId="434634240" sldId="297"/>
            <ac:spMk id="2" creationId="{99FB1A66-F881-60B4-BBE8-D383F935C94D}"/>
          </ac:spMkLst>
        </pc:spChg>
        <pc:spChg chg="mod">
          <ac:chgData name="de Deijn, Ricardo C" userId="876102b6-ca4c-402a-9278-886756d7239b" providerId="ADAL" clId="{71A7D776-90CF-4E96-8383-643EAA3270AD}" dt="2023-04-08T14:54:54.367" v="2889" actId="20577"/>
          <ac:spMkLst>
            <pc:docMk/>
            <pc:sldMk cId="434634240" sldId="297"/>
            <ac:spMk id="7" creationId="{F4F64B4A-8888-64BE-C706-AD33DDF9B947}"/>
          </ac:spMkLst>
        </pc:spChg>
        <pc:spChg chg="del">
          <ac:chgData name="de Deijn, Ricardo C" userId="876102b6-ca4c-402a-9278-886756d7239b" providerId="ADAL" clId="{71A7D776-90CF-4E96-8383-643EAA3270AD}" dt="2023-04-04T01:03:23.647" v="1098" actId="478"/>
          <ac:spMkLst>
            <pc:docMk/>
            <pc:sldMk cId="434634240" sldId="297"/>
            <ac:spMk id="8" creationId="{53B7DE13-DC64-689B-E509-7FBB6142777A}"/>
          </ac:spMkLst>
        </pc:spChg>
        <pc:spChg chg="add mod">
          <ac:chgData name="de Deijn, Ricardo C" userId="876102b6-ca4c-402a-9278-886756d7239b" providerId="ADAL" clId="{71A7D776-90CF-4E96-8383-643EAA3270AD}" dt="2023-04-05T01:23:31.243" v="1744" actId="14100"/>
          <ac:spMkLst>
            <pc:docMk/>
            <pc:sldMk cId="434634240" sldId="297"/>
            <ac:spMk id="12" creationId="{96DFBD7B-6160-2FF9-D1B3-7976B1135E5B}"/>
          </ac:spMkLst>
        </pc:spChg>
        <pc:picChg chg="del">
          <ac:chgData name="de Deijn, Ricardo C" userId="876102b6-ca4c-402a-9278-886756d7239b" providerId="ADAL" clId="{71A7D776-90CF-4E96-8383-643EAA3270AD}" dt="2023-04-04T01:03:20.537" v="1097" actId="478"/>
          <ac:picMkLst>
            <pc:docMk/>
            <pc:sldMk cId="434634240" sldId="297"/>
            <ac:picMk id="4" creationId="{14C6FB99-1EF6-E015-24B2-B8A63866C465}"/>
          </ac:picMkLst>
        </pc:picChg>
        <pc:picChg chg="add mod ord">
          <ac:chgData name="de Deijn, Ricardo C" userId="876102b6-ca4c-402a-9278-886756d7239b" providerId="ADAL" clId="{71A7D776-90CF-4E96-8383-643EAA3270AD}" dt="2023-04-06T01:36:33.107" v="2320" actId="14861"/>
          <ac:picMkLst>
            <pc:docMk/>
            <pc:sldMk cId="434634240" sldId="297"/>
            <ac:picMk id="4" creationId="{7816AABE-B3FA-9778-14A2-49BF9DACE16B}"/>
          </ac:picMkLst>
        </pc:picChg>
        <pc:picChg chg="add del mod modCrop">
          <ac:chgData name="de Deijn, Ricardo C" userId="876102b6-ca4c-402a-9278-886756d7239b" providerId="ADAL" clId="{71A7D776-90CF-4E96-8383-643EAA3270AD}" dt="2023-04-05T01:23:06.574" v="1738" actId="478"/>
          <ac:picMkLst>
            <pc:docMk/>
            <pc:sldMk cId="434634240" sldId="297"/>
            <ac:picMk id="9" creationId="{552389DF-CD4E-45C3-F022-F2F176797EDF}"/>
          </ac:picMkLst>
        </pc:picChg>
      </pc:sldChg>
      <pc:sldChg chg="new del">
        <pc:chgData name="de Deijn, Ricardo C" userId="876102b6-ca4c-402a-9278-886756d7239b" providerId="ADAL" clId="{71A7D776-90CF-4E96-8383-643EAA3270AD}" dt="2023-04-04T01:02:40.867" v="1042" actId="680"/>
        <pc:sldMkLst>
          <pc:docMk/>
          <pc:sldMk cId="3094980238" sldId="297"/>
        </pc:sldMkLst>
      </pc:sldChg>
      <pc:sldChg chg="addSp delSp modSp add mod modAnim">
        <pc:chgData name="de Deijn, Ricardo C" userId="876102b6-ca4c-402a-9278-886756d7239b" providerId="ADAL" clId="{71A7D776-90CF-4E96-8383-643EAA3270AD}" dt="2023-04-08T14:55:22.460" v="2909" actId="20577"/>
        <pc:sldMkLst>
          <pc:docMk/>
          <pc:sldMk cId="1890380902" sldId="298"/>
        </pc:sldMkLst>
        <pc:spChg chg="mod">
          <ac:chgData name="de Deijn, Ricardo C" userId="876102b6-ca4c-402a-9278-886756d7239b" providerId="ADAL" clId="{71A7D776-90CF-4E96-8383-643EAA3270AD}" dt="2023-04-05T04:43:42.268" v="2026" actId="20577"/>
          <ac:spMkLst>
            <pc:docMk/>
            <pc:sldMk cId="1890380902" sldId="298"/>
            <ac:spMk id="2" creationId="{99FB1A66-F881-60B4-BBE8-D383F935C94D}"/>
          </ac:spMkLst>
        </pc:spChg>
        <pc:spChg chg="mod">
          <ac:chgData name="de Deijn, Ricardo C" userId="876102b6-ca4c-402a-9278-886756d7239b" providerId="ADAL" clId="{71A7D776-90CF-4E96-8383-643EAA3270AD}" dt="2023-04-08T14:55:22.460" v="2909" actId="20577"/>
          <ac:spMkLst>
            <pc:docMk/>
            <pc:sldMk cId="1890380902" sldId="298"/>
            <ac:spMk id="7" creationId="{F4F64B4A-8888-64BE-C706-AD33DDF9B947}"/>
          </ac:spMkLst>
        </pc:spChg>
        <pc:spChg chg="del">
          <ac:chgData name="de Deijn, Ricardo C" userId="876102b6-ca4c-402a-9278-886756d7239b" providerId="ADAL" clId="{71A7D776-90CF-4E96-8383-643EAA3270AD}" dt="2023-04-04T01:24:14.648" v="1337" actId="478"/>
          <ac:spMkLst>
            <pc:docMk/>
            <pc:sldMk cId="1890380902" sldId="298"/>
            <ac:spMk id="8" creationId="{F78079C5-CF69-27F0-28A5-91ED34681E1E}"/>
          </ac:spMkLst>
        </pc:spChg>
        <pc:spChg chg="mod">
          <ac:chgData name="de Deijn, Ricardo C" userId="876102b6-ca4c-402a-9278-886756d7239b" providerId="ADAL" clId="{71A7D776-90CF-4E96-8383-643EAA3270AD}" dt="2023-04-04T01:24:45.668" v="1371" actId="20577"/>
          <ac:spMkLst>
            <pc:docMk/>
            <pc:sldMk cId="1890380902" sldId="298"/>
            <ac:spMk id="12" creationId="{1F4D280B-7660-5614-1CBE-FFA59848837E}"/>
          </ac:spMkLst>
        </pc:spChg>
        <pc:picChg chg="del">
          <ac:chgData name="de Deijn, Ricardo C" userId="876102b6-ca4c-402a-9278-886756d7239b" providerId="ADAL" clId="{71A7D776-90CF-4E96-8383-643EAA3270AD}" dt="2023-04-04T01:24:11.463" v="1336" actId="478"/>
          <ac:picMkLst>
            <pc:docMk/>
            <pc:sldMk cId="1890380902" sldId="298"/>
            <ac:picMk id="4" creationId="{13273F0D-989B-2A53-26AB-374E0A8DC30F}"/>
          </ac:picMkLst>
        </pc:picChg>
        <pc:picChg chg="add del mod">
          <ac:chgData name="de Deijn, Ricardo C" userId="876102b6-ca4c-402a-9278-886756d7239b" providerId="ADAL" clId="{71A7D776-90CF-4E96-8383-643EAA3270AD}" dt="2023-04-05T01:05:41.069" v="1683" actId="478"/>
          <ac:picMkLst>
            <pc:docMk/>
            <pc:sldMk cId="1890380902" sldId="298"/>
            <ac:picMk id="4" creationId="{F22E56C2-73AD-4375-78A5-D99C44196B57}"/>
          </ac:picMkLst>
        </pc:picChg>
        <pc:picChg chg="add del mod">
          <ac:chgData name="de Deijn, Ricardo C" userId="876102b6-ca4c-402a-9278-886756d7239b" providerId="ADAL" clId="{71A7D776-90CF-4E96-8383-643EAA3270AD}" dt="2023-04-05T01:05:37.623" v="1681" actId="478"/>
          <ac:picMkLst>
            <pc:docMk/>
            <pc:sldMk cId="1890380902" sldId="298"/>
            <ac:picMk id="8" creationId="{4C7139D5-DC76-50B7-AFA6-5956985B5C9F}"/>
          </ac:picMkLst>
        </pc:picChg>
        <pc:picChg chg="add del mod">
          <ac:chgData name="de Deijn, Ricardo C" userId="876102b6-ca4c-402a-9278-886756d7239b" providerId="ADAL" clId="{71A7D776-90CF-4E96-8383-643EAA3270AD}" dt="2023-04-05T01:05:39.653" v="1682" actId="478"/>
          <ac:picMkLst>
            <pc:docMk/>
            <pc:sldMk cId="1890380902" sldId="298"/>
            <ac:picMk id="9" creationId="{C18ED478-6DB2-14DA-3F2C-F6D540AAB06D}"/>
          </ac:picMkLst>
        </pc:picChg>
        <pc:picChg chg="add del mod">
          <ac:chgData name="de Deijn, Ricardo C" userId="876102b6-ca4c-402a-9278-886756d7239b" providerId="ADAL" clId="{71A7D776-90CF-4E96-8383-643EAA3270AD}" dt="2023-04-05T01:05:35.524" v="1680" actId="478"/>
          <ac:picMkLst>
            <pc:docMk/>
            <pc:sldMk cId="1890380902" sldId="298"/>
            <ac:picMk id="14" creationId="{11B4AC39-FD3B-C64F-C3DB-136F008D33B8}"/>
          </ac:picMkLst>
        </pc:picChg>
        <pc:picChg chg="add del mod">
          <ac:chgData name="de Deijn, Ricardo C" userId="876102b6-ca4c-402a-9278-886756d7239b" providerId="ADAL" clId="{71A7D776-90CF-4E96-8383-643EAA3270AD}" dt="2023-04-05T01:05:49.843" v="1687" actId="478"/>
          <ac:picMkLst>
            <pc:docMk/>
            <pc:sldMk cId="1890380902" sldId="298"/>
            <ac:picMk id="16" creationId="{13F770B4-BB51-8E65-6179-7A5CDF30B9CB}"/>
          </ac:picMkLst>
        </pc:picChg>
        <pc:picChg chg="add mod">
          <ac:chgData name="de Deijn, Ricardo C" userId="876102b6-ca4c-402a-9278-886756d7239b" providerId="ADAL" clId="{71A7D776-90CF-4E96-8383-643EAA3270AD}" dt="2023-04-06T15:12:14.274" v="2457" actId="1035"/>
          <ac:picMkLst>
            <pc:docMk/>
            <pc:sldMk cId="1890380902" sldId="298"/>
            <ac:picMk id="17" creationId="{BF1FC636-9300-E365-5F29-ABE1F63F501D}"/>
          </ac:picMkLst>
        </pc:picChg>
      </pc:sldChg>
      <pc:sldChg chg="new del">
        <pc:chgData name="de Deijn, Ricardo C" userId="876102b6-ca4c-402a-9278-886756d7239b" providerId="ADAL" clId="{71A7D776-90CF-4E96-8383-643EAA3270AD}" dt="2023-04-04T01:23:54.629" v="1317" actId="680"/>
        <pc:sldMkLst>
          <pc:docMk/>
          <pc:sldMk cId="2477912189" sldId="298"/>
        </pc:sldMkLst>
      </pc:sldChg>
      <pc:sldChg chg="addSp delSp modSp add mod modAnim">
        <pc:chgData name="de Deijn, Ricardo C" userId="876102b6-ca4c-402a-9278-886756d7239b" providerId="ADAL" clId="{71A7D776-90CF-4E96-8383-643EAA3270AD}" dt="2023-04-08T14:55:35.819" v="2914" actId="20577"/>
        <pc:sldMkLst>
          <pc:docMk/>
          <pc:sldMk cId="3088942757" sldId="299"/>
        </pc:sldMkLst>
        <pc:spChg chg="mod">
          <ac:chgData name="de Deijn, Ricardo C" userId="876102b6-ca4c-402a-9278-886756d7239b" providerId="ADAL" clId="{71A7D776-90CF-4E96-8383-643EAA3270AD}" dt="2023-04-05T04:43:55.708" v="2059" actId="20577"/>
          <ac:spMkLst>
            <pc:docMk/>
            <pc:sldMk cId="3088942757" sldId="299"/>
            <ac:spMk id="2" creationId="{99FB1A66-F881-60B4-BBE8-D383F935C94D}"/>
          </ac:spMkLst>
        </pc:spChg>
        <pc:spChg chg="mod">
          <ac:chgData name="de Deijn, Ricardo C" userId="876102b6-ca4c-402a-9278-886756d7239b" providerId="ADAL" clId="{71A7D776-90CF-4E96-8383-643EAA3270AD}" dt="2023-04-08T14:55:35.819" v="2914" actId="20577"/>
          <ac:spMkLst>
            <pc:docMk/>
            <pc:sldMk cId="3088942757" sldId="299"/>
            <ac:spMk id="7" creationId="{F4F64B4A-8888-64BE-C706-AD33DDF9B947}"/>
          </ac:spMkLst>
        </pc:spChg>
        <pc:spChg chg="mod">
          <ac:chgData name="de Deijn, Ricardo C" userId="876102b6-ca4c-402a-9278-886756d7239b" providerId="ADAL" clId="{71A7D776-90CF-4E96-8383-643EAA3270AD}" dt="2023-04-04T01:24:39.323" v="1370" actId="6549"/>
          <ac:spMkLst>
            <pc:docMk/>
            <pc:sldMk cId="3088942757" sldId="299"/>
            <ac:spMk id="12" creationId="{1F4D280B-7660-5614-1CBE-FFA59848837E}"/>
          </ac:spMkLst>
        </pc:spChg>
        <pc:picChg chg="add del mod">
          <ac:chgData name="de Deijn, Ricardo C" userId="876102b6-ca4c-402a-9278-886756d7239b" providerId="ADAL" clId="{71A7D776-90CF-4E96-8383-643EAA3270AD}" dt="2023-04-05T00:46:45.999" v="1614" actId="478"/>
          <ac:picMkLst>
            <pc:docMk/>
            <pc:sldMk cId="3088942757" sldId="299"/>
            <ac:picMk id="4" creationId="{D85E1B17-770C-842B-00AD-26923811F7E6}"/>
          </ac:picMkLst>
        </pc:picChg>
        <pc:picChg chg="add del mod">
          <ac:chgData name="de Deijn, Ricardo C" userId="876102b6-ca4c-402a-9278-886756d7239b" providerId="ADAL" clId="{71A7D776-90CF-4E96-8383-643EAA3270AD}" dt="2023-04-05T01:15:27.578" v="1717" actId="478"/>
          <ac:picMkLst>
            <pc:docMk/>
            <pc:sldMk cId="3088942757" sldId="299"/>
            <ac:picMk id="9" creationId="{2ABE0ADA-088F-DB48-0613-E44B4077F9BE}"/>
          </ac:picMkLst>
        </pc:picChg>
        <pc:picChg chg="add mod">
          <ac:chgData name="de Deijn, Ricardo C" userId="876102b6-ca4c-402a-9278-886756d7239b" providerId="ADAL" clId="{71A7D776-90CF-4E96-8383-643EAA3270AD}" dt="2023-04-06T01:39:06.630" v="2335" actId="14861"/>
          <ac:picMkLst>
            <pc:docMk/>
            <pc:sldMk cId="3088942757" sldId="299"/>
            <ac:picMk id="13" creationId="{D4FAA6C3-6064-DB27-7313-C048691DA44C}"/>
          </ac:picMkLst>
        </pc:picChg>
      </pc:sldChg>
      <pc:sldChg chg="addSp modSp add mod ord modAnim">
        <pc:chgData name="de Deijn, Ricardo C" userId="876102b6-ca4c-402a-9278-886756d7239b" providerId="ADAL" clId="{71A7D776-90CF-4E96-8383-643EAA3270AD}" dt="2023-04-08T14:55:14.343" v="2904" actId="20577"/>
        <pc:sldMkLst>
          <pc:docMk/>
          <pc:sldMk cId="3428333571" sldId="300"/>
        </pc:sldMkLst>
        <pc:spChg chg="mod">
          <ac:chgData name="de Deijn, Ricardo C" userId="876102b6-ca4c-402a-9278-886756d7239b" providerId="ADAL" clId="{71A7D776-90CF-4E96-8383-643EAA3270AD}" dt="2023-04-05T04:43:27.303" v="1997" actId="20577"/>
          <ac:spMkLst>
            <pc:docMk/>
            <pc:sldMk cId="3428333571" sldId="300"/>
            <ac:spMk id="2" creationId="{99FB1A66-F881-60B4-BBE8-D383F935C94D}"/>
          </ac:spMkLst>
        </pc:spChg>
        <pc:spChg chg="mod">
          <ac:chgData name="de Deijn, Ricardo C" userId="876102b6-ca4c-402a-9278-886756d7239b" providerId="ADAL" clId="{71A7D776-90CF-4E96-8383-643EAA3270AD}" dt="2023-04-08T14:55:14.343" v="2904" actId="20577"/>
          <ac:spMkLst>
            <pc:docMk/>
            <pc:sldMk cId="3428333571" sldId="300"/>
            <ac:spMk id="7" creationId="{F4F64B4A-8888-64BE-C706-AD33DDF9B947}"/>
          </ac:spMkLst>
        </pc:spChg>
        <pc:picChg chg="add mod">
          <ac:chgData name="de Deijn, Ricardo C" userId="876102b6-ca4c-402a-9278-886756d7239b" providerId="ADAL" clId="{71A7D776-90CF-4E96-8383-643EAA3270AD}" dt="2023-04-06T01:38:12.712" v="2330" actId="14861"/>
          <ac:picMkLst>
            <pc:docMk/>
            <pc:sldMk cId="3428333571" sldId="300"/>
            <ac:picMk id="3" creationId="{FB928652-E079-E7EE-33F5-2FBEB34242CA}"/>
          </ac:picMkLst>
        </pc:picChg>
      </pc:sldChg>
      <pc:sldChg chg="addSp delSp modSp add mod ord delAnim modAnim">
        <pc:chgData name="de Deijn, Ricardo C" userId="876102b6-ca4c-402a-9278-886756d7239b" providerId="ADAL" clId="{71A7D776-90CF-4E96-8383-643EAA3270AD}" dt="2023-04-08T15:34:08.207" v="3050"/>
        <pc:sldMkLst>
          <pc:docMk/>
          <pc:sldMk cId="72883014" sldId="301"/>
        </pc:sldMkLst>
        <pc:spChg chg="mod">
          <ac:chgData name="de Deijn, Ricardo C" userId="876102b6-ca4c-402a-9278-886756d7239b" providerId="ADAL" clId="{71A7D776-90CF-4E96-8383-643EAA3270AD}" dt="2023-04-08T14:55:43.127" v="2919" actId="20577"/>
          <ac:spMkLst>
            <pc:docMk/>
            <pc:sldMk cId="72883014" sldId="301"/>
            <ac:spMk id="7" creationId="{F4F64B4A-8888-64BE-C706-AD33DDF9B947}"/>
          </ac:spMkLst>
        </pc:spChg>
        <pc:spChg chg="add del mod">
          <ac:chgData name="de Deijn, Ricardo C" userId="876102b6-ca4c-402a-9278-886756d7239b" providerId="ADAL" clId="{71A7D776-90CF-4E96-8383-643EAA3270AD}" dt="2023-04-08T15:28:37.419" v="2976" actId="478"/>
          <ac:spMkLst>
            <pc:docMk/>
            <pc:sldMk cId="72883014" sldId="301"/>
            <ac:spMk id="9" creationId="{90881C79-1564-EA0B-083A-A1370BC1C6E1}"/>
          </ac:spMkLst>
        </pc:spChg>
        <pc:spChg chg="mod">
          <ac:chgData name="de Deijn, Ricardo C" userId="876102b6-ca4c-402a-9278-886756d7239b" providerId="ADAL" clId="{71A7D776-90CF-4E96-8383-643EAA3270AD}" dt="2023-04-08T15:33:14.330" v="3038" actId="1076"/>
          <ac:spMkLst>
            <pc:docMk/>
            <pc:sldMk cId="72883014" sldId="301"/>
            <ac:spMk id="11" creationId="{5823214E-44EE-0154-CEA1-B527479CAFD1}"/>
          </ac:spMkLst>
        </pc:spChg>
        <pc:spChg chg="del">
          <ac:chgData name="de Deijn, Ricardo C" userId="876102b6-ca4c-402a-9278-886756d7239b" providerId="ADAL" clId="{71A7D776-90CF-4E96-8383-643EAA3270AD}" dt="2023-04-06T01:21:20.712" v="2209" actId="478"/>
          <ac:spMkLst>
            <pc:docMk/>
            <pc:sldMk cId="72883014" sldId="301"/>
            <ac:spMk id="13" creationId="{1B36A2C8-60AA-6E09-465F-7808F2D08F5A}"/>
          </ac:spMkLst>
        </pc:spChg>
        <pc:spChg chg="add del mod">
          <ac:chgData name="de Deijn, Ricardo C" userId="876102b6-ca4c-402a-9278-886756d7239b" providerId="ADAL" clId="{71A7D776-90CF-4E96-8383-643EAA3270AD}" dt="2023-04-08T15:27:50.184" v="2966" actId="478"/>
          <ac:spMkLst>
            <pc:docMk/>
            <pc:sldMk cId="72883014" sldId="301"/>
            <ac:spMk id="13" creationId="{85274922-5647-0A87-1DF8-22B31A8DA385}"/>
          </ac:spMkLst>
        </pc:spChg>
        <pc:spChg chg="add mod">
          <ac:chgData name="de Deijn, Ricardo C" userId="876102b6-ca4c-402a-9278-886756d7239b" providerId="ADAL" clId="{71A7D776-90CF-4E96-8383-643EAA3270AD}" dt="2023-04-08T15:28:15.043" v="2971" actId="1076"/>
          <ac:spMkLst>
            <pc:docMk/>
            <pc:sldMk cId="72883014" sldId="301"/>
            <ac:spMk id="14" creationId="{AFC45388-8DF7-90B4-0BF7-367FCE90BFF3}"/>
          </ac:spMkLst>
        </pc:spChg>
        <pc:spChg chg="add del mod">
          <ac:chgData name="de Deijn, Ricardo C" userId="876102b6-ca4c-402a-9278-886756d7239b" providerId="ADAL" clId="{71A7D776-90CF-4E96-8383-643EAA3270AD}" dt="2023-04-08T15:29:05.333" v="2982" actId="478"/>
          <ac:spMkLst>
            <pc:docMk/>
            <pc:sldMk cId="72883014" sldId="301"/>
            <ac:spMk id="15" creationId="{400408B6-B565-E828-1954-DD6BA37A13D8}"/>
          </ac:spMkLst>
        </pc:spChg>
        <pc:spChg chg="add mod">
          <ac:chgData name="de Deijn, Ricardo C" userId="876102b6-ca4c-402a-9278-886756d7239b" providerId="ADAL" clId="{71A7D776-90CF-4E96-8383-643EAA3270AD}" dt="2023-04-08T15:27:55.724" v="2968" actId="1076"/>
          <ac:spMkLst>
            <pc:docMk/>
            <pc:sldMk cId="72883014" sldId="301"/>
            <ac:spMk id="17" creationId="{F2C1B215-8B1E-B7E1-1122-AEB95D8F64C5}"/>
          </ac:spMkLst>
        </pc:spChg>
        <pc:spChg chg="add mod">
          <ac:chgData name="de Deijn, Ricardo C" userId="876102b6-ca4c-402a-9278-886756d7239b" providerId="ADAL" clId="{71A7D776-90CF-4E96-8383-643EAA3270AD}" dt="2023-04-08T15:28:51.404" v="2978" actId="1076"/>
          <ac:spMkLst>
            <pc:docMk/>
            <pc:sldMk cId="72883014" sldId="301"/>
            <ac:spMk id="18" creationId="{2720558B-E482-E8D1-5139-4A72DCFE7155}"/>
          </ac:spMkLst>
        </pc:spChg>
        <pc:spChg chg="add mod">
          <ac:chgData name="de Deijn, Ricardo C" userId="876102b6-ca4c-402a-9278-886756d7239b" providerId="ADAL" clId="{71A7D776-90CF-4E96-8383-643EAA3270AD}" dt="2023-04-08T15:29:11.566" v="2984" actId="1076"/>
          <ac:spMkLst>
            <pc:docMk/>
            <pc:sldMk cId="72883014" sldId="301"/>
            <ac:spMk id="19" creationId="{5D44F352-E422-7D9C-43AB-304C54264FB6}"/>
          </ac:spMkLst>
        </pc:spChg>
        <pc:spChg chg="add mod">
          <ac:chgData name="de Deijn, Ricardo C" userId="876102b6-ca4c-402a-9278-886756d7239b" providerId="ADAL" clId="{71A7D776-90CF-4E96-8383-643EAA3270AD}" dt="2023-04-08T15:33:35.167" v="3040" actId="1582"/>
          <ac:spMkLst>
            <pc:docMk/>
            <pc:sldMk cId="72883014" sldId="301"/>
            <ac:spMk id="21" creationId="{85DD1317-37B7-C648-DFCE-6015BEFFFD2D}"/>
          </ac:spMkLst>
        </pc:spChg>
        <pc:graphicFrameChg chg="del">
          <ac:chgData name="de Deijn, Ricardo C" userId="876102b6-ca4c-402a-9278-886756d7239b" providerId="ADAL" clId="{71A7D776-90CF-4E96-8383-643EAA3270AD}" dt="2023-04-06T01:21:13.708" v="2208" actId="478"/>
          <ac:graphicFrameMkLst>
            <pc:docMk/>
            <pc:sldMk cId="72883014" sldId="301"/>
            <ac:graphicFrameMk id="9" creationId="{8E70A98E-CFDE-8CFA-62E0-AD11FCDD25A1}"/>
          </ac:graphicFrameMkLst>
        </pc:graphicFrameChg>
        <pc:picChg chg="add mod">
          <ac:chgData name="de Deijn, Ricardo C" userId="876102b6-ca4c-402a-9278-886756d7239b" providerId="ADAL" clId="{71A7D776-90CF-4E96-8383-643EAA3270AD}" dt="2023-04-08T15:29:03.052" v="2981" actId="1076"/>
          <ac:picMkLst>
            <pc:docMk/>
            <pc:sldMk cId="72883014" sldId="301"/>
            <ac:picMk id="3" creationId="{59081714-7DAE-6F3A-84C1-C10692AC00D6}"/>
          </ac:picMkLst>
        </pc:picChg>
        <pc:picChg chg="add mod">
          <ac:chgData name="de Deijn, Ricardo C" userId="876102b6-ca4c-402a-9278-886756d7239b" providerId="ADAL" clId="{71A7D776-90CF-4E96-8383-643EAA3270AD}" dt="2023-04-08T15:27:44.012" v="2964" actId="1076"/>
          <ac:picMkLst>
            <pc:docMk/>
            <pc:sldMk cId="72883014" sldId="301"/>
            <ac:picMk id="4" creationId="{A687DF1D-EB00-4387-FCB7-150995864B91}"/>
          </ac:picMkLst>
        </pc:picChg>
        <pc:picChg chg="add mod">
          <ac:chgData name="de Deijn, Ricardo C" userId="876102b6-ca4c-402a-9278-886756d7239b" providerId="ADAL" clId="{71A7D776-90CF-4E96-8383-643EAA3270AD}" dt="2023-04-08T15:28:35.294" v="2975" actId="1076"/>
          <ac:picMkLst>
            <pc:docMk/>
            <pc:sldMk cId="72883014" sldId="301"/>
            <ac:picMk id="8" creationId="{BA302842-CFF8-74EB-86B4-B0C8F78B32A2}"/>
          </ac:picMkLst>
        </pc:picChg>
        <pc:picChg chg="add mod modCrop">
          <ac:chgData name="de Deijn, Ricardo C" userId="876102b6-ca4c-402a-9278-886756d7239b" providerId="ADAL" clId="{71A7D776-90CF-4E96-8383-643EAA3270AD}" dt="2023-04-08T15:27:26.095" v="2960" actId="1076"/>
          <ac:picMkLst>
            <pc:docMk/>
            <pc:sldMk cId="72883014" sldId="301"/>
            <ac:picMk id="12" creationId="{017EDA88-23B7-CB21-0C6C-457A0977A61C}"/>
          </ac:picMkLst>
        </pc:picChg>
        <pc:picChg chg="add mod">
          <ac:chgData name="de Deijn, Ricardo C" userId="876102b6-ca4c-402a-9278-886756d7239b" providerId="ADAL" clId="{71A7D776-90CF-4E96-8383-643EAA3270AD}" dt="2023-04-08T15:28:06.828" v="2970" actId="1076"/>
          <ac:picMkLst>
            <pc:docMk/>
            <pc:sldMk cId="72883014" sldId="301"/>
            <ac:picMk id="16" creationId="{A9FF2988-924D-B541-D388-237881605C32}"/>
          </ac:picMkLst>
        </pc:picChg>
        <pc:picChg chg="add mod">
          <ac:chgData name="de Deijn, Ricardo C" userId="876102b6-ca4c-402a-9278-886756d7239b" providerId="ADAL" clId="{71A7D776-90CF-4E96-8383-643EAA3270AD}" dt="2023-04-08T15:29:32.963" v="2989" actId="1076"/>
          <ac:picMkLst>
            <pc:docMk/>
            <pc:sldMk cId="72883014" sldId="301"/>
            <ac:picMk id="20" creationId="{53E00C80-095E-CC95-B1E3-BAC827513B6C}"/>
          </ac:picMkLst>
        </pc:picChg>
      </pc:sldChg>
      <pc:sldChg chg="new del">
        <pc:chgData name="de Deijn, Ricardo C" userId="876102b6-ca4c-402a-9278-886756d7239b" providerId="ADAL" clId="{71A7D776-90CF-4E96-8383-643EAA3270AD}" dt="2023-04-06T01:20:47.987" v="2203" actId="680"/>
        <pc:sldMkLst>
          <pc:docMk/>
          <pc:sldMk cId="2792747695" sldId="301"/>
        </pc:sldMkLst>
      </pc:sldChg>
      <pc:sldChg chg="delSp modSp add mod ord delAnim">
        <pc:chgData name="de Deijn, Ricardo C" userId="876102b6-ca4c-402a-9278-886756d7239b" providerId="ADAL" clId="{71A7D776-90CF-4E96-8383-643EAA3270AD}" dt="2023-04-08T14:56:03.173" v="2934" actId="20577"/>
        <pc:sldMkLst>
          <pc:docMk/>
          <pc:sldMk cId="4054656932" sldId="302"/>
        </pc:sldMkLst>
        <pc:spChg chg="mod">
          <ac:chgData name="de Deijn, Ricardo C" userId="876102b6-ca4c-402a-9278-886756d7239b" providerId="ADAL" clId="{71A7D776-90CF-4E96-8383-643EAA3270AD}" dt="2023-04-07T00:22:24.005" v="2602" actId="20577"/>
          <ac:spMkLst>
            <pc:docMk/>
            <pc:sldMk cId="4054656932" sldId="302"/>
            <ac:spMk id="2" creationId="{99FB1A66-F881-60B4-BBE8-D383F935C94D}"/>
          </ac:spMkLst>
        </pc:spChg>
        <pc:spChg chg="mod">
          <ac:chgData name="de Deijn, Ricardo C" userId="876102b6-ca4c-402a-9278-886756d7239b" providerId="ADAL" clId="{71A7D776-90CF-4E96-8383-643EAA3270AD}" dt="2023-04-08T14:56:03.173" v="2934" actId="20577"/>
          <ac:spMkLst>
            <pc:docMk/>
            <pc:sldMk cId="4054656932" sldId="302"/>
            <ac:spMk id="7" creationId="{F4F64B4A-8888-64BE-C706-AD33DDF9B947}"/>
          </ac:spMkLst>
        </pc:spChg>
        <pc:picChg chg="del">
          <ac:chgData name="de Deijn, Ricardo C" userId="876102b6-ca4c-402a-9278-886756d7239b" providerId="ADAL" clId="{71A7D776-90CF-4E96-8383-643EAA3270AD}" dt="2023-04-06T15:53:46.784" v="2493" actId="478"/>
          <ac:picMkLst>
            <pc:docMk/>
            <pc:sldMk cId="4054656932" sldId="302"/>
            <ac:picMk id="13" creationId="{D4FAA6C3-6064-DB27-7313-C048691DA44C}"/>
          </ac:picMkLst>
        </pc:picChg>
      </pc:sldChg>
      <pc:sldChg chg="addSp modSp add mod">
        <pc:chgData name="de Deijn, Ricardo C" userId="876102b6-ca4c-402a-9278-886756d7239b" providerId="ADAL" clId="{71A7D776-90CF-4E96-8383-643EAA3270AD}" dt="2023-04-08T16:05:30.167" v="3117" actId="14861"/>
        <pc:sldMkLst>
          <pc:docMk/>
          <pc:sldMk cId="356197901" sldId="303"/>
        </pc:sldMkLst>
        <pc:spChg chg="mod">
          <ac:chgData name="de Deijn, Ricardo C" userId="876102b6-ca4c-402a-9278-886756d7239b" providerId="ADAL" clId="{71A7D776-90CF-4E96-8383-643EAA3270AD}" dt="2023-04-07T00:43:24.809" v="2775" actId="20577"/>
          <ac:spMkLst>
            <pc:docMk/>
            <pc:sldMk cId="356197901" sldId="303"/>
            <ac:spMk id="2" creationId="{99FB1A66-F881-60B4-BBE8-D383F935C94D}"/>
          </ac:spMkLst>
        </pc:spChg>
        <pc:spChg chg="mod">
          <ac:chgData name="de Deijn, Ricardo C" userId="876102b6-ca4c-402a-9278-886756d7239b" providerId="ADAL" clId="{71A7D776-90CF-4E96-8383-643EAA3270AD}" dt="2023-04-08T14:56:08.718" v="2939" actId="20577"/>
          <ac:spMkLst>
            <pc:docMk/>
            <pc:sldMk cId="356197901" sldId="303"/>
            <ac:spMk id="7" creationId="{F4F64B4A-8888-64BE-C706-AD33DDF9B947}"/>
          </ac:spMkLst>
        </pc:spChg>
        <pc:picChg chg="add mod">
          <ac:chgData name="de Deijn, Ricardo C" userId="876102b6-ca4c-402a-9278-886756d7239b" providerId="ADAL" clId="{71A7D776-90CF-4E96-8383-643EAA3270AD}" dt="2023-04-08T16:05:30.167" v="3117" actId="14861"/>
          <ac:picMkLst>
            <pc:docMk/>
            <pc:sldMk cId="356197901" sldId="303"/>
            <ac:picMk id="2050" creationId="{B2961552-654C-4596-B0BC-D13E1E686DC6}"/>
          </ac:picMkLst>
        </pc:picChg>
      </pc:sldChg>
      <pc:sldChg chg="addSp modSp add mod">
        <pc:chgData name="de Deijn, Ricardo C" userId="876102b6-ca4c-402a-9278-886756d7239b" providerId="ADAL" clId="{71A7D776-90CF-4E96-8383-643EAA3270AD}" dt="2023-04-08T17:08:48.154" v="3148" actId="20577"/>
        <pc:sldMkLst>
          <pc:docMk/>
          <pc:sldMk cId="786611015" sldId="304"/>
        </pc:sldMkLst>
        <pc:spChg chg="mod">
          <ac:chgData name="de Deijn, Ricardo C" userId="876102b6-ca4c-402a-9278-886756d7239b" providerId="ADAL" clId="{71A7D776-90CF-4E96-8383-643EAA3270AD}" dt="2023-04-08T17:08:48.154" v="3148" actId="20577"/>
          <ac:spMkLst>
            <pc:docMk/>
            <pc:sldMk cId="786611015" sldId="304"/>
            <ac:spMk id="2" creationId="{99FB1A66-F881-60B4-BBE8-D383F935C94D}"/>
          </ac:spMkLst>
        </pc:spChg>
        <pc:picChg chg="add mod">
          <ac:chgData name="de Deijn, Ricardo C" userId="876102b6-ca4c-402a-9278-886756d7239b" providerId="ADAL" clId="{71A7D776-90CF-4E96-8383-643EAA3270AD}" dt="2023-04-08T16:03:45.164" v="3104" actId="14861"/>
          <ac:picMkLst>
            <pc:docMk/>
            <pc:sldMk cId="786611015" sldId="304"/>
            <ac:picMk id="1026" creationId="{1F0DE202-479F-7DF1-FBBB-2CCE09B1BA07}"/>
          </ac:picMkLst>
        </pc:picChg>
      </pc:sldChg>
      <pc:sldChg chg="new del">
        <pc:chgData name="de Deijn, Ricardo C" userId="876102b6-ca4c-402a-9278-886756d7239b" providerId="ADAL" clId="{71A7D776-90CF-4E96-8383-643EAA3270AD}" dt="2023-04-08T16:00:32.562" v="3053" actId="680"/>
        <pc:sldMkLst>
          <pc:docMk/>
          <pc:sldMk cId="1416735867" sldId="304"/>
        </pc:sldMkLst>
      </pc:sldChg>
      <pc:sldChg chg="addSp modSp del mod">
        <pc:chgData name="de Deijn, Ricardo C" userId="876102b6-ca4c-402a-9278-886756d7239b" providerId="ADAL" clId="{71A7D776-90CF-4E96-8383-643EAA3270AD}" dt="2023-04-08T15:34:37.218" v="3051" actId="47"/>
        <pc:sldMkLst>
          <pc:docMk/>
          <pc:sldMk cId="2173417163" sldId="304"/>
        </pc:sldMkLst>
        <pc:spChg chg="mod">
          <ac:chgData name="de Deijn, Ricardo C" userId="876102b6-ca4c-402a-9278-886756d7239b" providerId="ADAL" clId="{71A7D776-90CF-4E96-8383-643EAA3270AD}" dt="2023-04-07T00:21:45.658" v="2542" actId="20577"/>
          <ac:spMkLst>
            <pc:docMk/>
            <pc:sldMk cId="2173417163" sldId="304"/>
            <ac:spMk id="2" creationId="{99FB1A66-F881-60B4-BBE8-D383F935C94D}"/>
          </ac:spMkLst>
        </pc:spChg>
        <pc:spChg chg="mod">
          <ac:chgData name="de Deijn, Ricardo C" userId="876102b6-ca4c-402a-9278-886756d7239b" providerId="ADAL" clId="{71A7D776-90CF-4E96-8383-643EAA3270AD}" dt="2023-04-08T14:56:15.470" v="2944" actId="20577"/>
          <ac:spMkLst>
            <pc:docMk/>
            <pc:sldMk cId="2173417163" sldId="304"/>
            <ac:spMk id="7" creationId="{F4F64B4A-8888-64BE-C706-AD33DDF9B947}"/>
          </ac:spMkLst>
        </pc:spChg>
        <pc:spChg chg="mod">
          <ac:chgData name="de Deijn, Ricardo C" userId="876102b6-ca4c-402a-9278-886756d7239b" providerId="ADAL" clId="{71A7D776-90CF-4E96-8383-643EAA3270AD}" dt="2023-04-07T00:37:24.133" v="2746" actId="1076"/>
          <ac:spMkLst>
            <pc:docMk/>
            <pc:sldMk cId="2173417163" sldId="304"/>
            <ac:spMk id="11" creationId="{5823214E-44EE-0154-CEA1-B527479CAFD1}"/>
          </ac:spMkLst>
        </pc:spChg>
        <pc:spChg chg="add mod">
          <ac:chgData name="de Deijn, Ricardo C" userId="876102b6-ca4c-402a-9278-886756d7239b" providerId="ADAL" clId="{71A7D776-90CF-4E96-8383-643EAA3270AD}" dt="2023-04-07T00:36:24.373" v="2701" actId="20577"/>
          <ac:spMkLst>
            <pc:docMk/>
            <pc:sldMk cId="2173417163" sldId="304"/>
            <ac:spMk id="13" creationId="{3284C4A0-F74D-2384-302F-6668A066785C}"/>
          </ac:spMkLst>
        </pc:spChg>
        <pc:spChg chg="add mod">
          <ac:chgData name="de Deijn, Ricardo C" userId="876102b6-ca4c-402a-9278-886756d7239b" providerId="ADAL" clId="{71A7D776-90CF-4E96-8383-643EAA3270AD}" dt="2023-04-07T00:37:39.861" v="2747" actId="1076"/>
          <ac:spMkLst>
            <pc:docMk/>
            <pc:sldMk cId="2173417163" sldId="304"/>
            <ac:spMk id="14" creationId="{C177EB42-AFD8-F84D-337E-4371645C4B66}"/>
          </ac:spMkLst>
        </pc:spChg>
        <pc:picChg chg="add mod">
          <ac:chgData name="de Deijn, Ricardo C" userId="876102b6-ca4c-402a-9278-886756d7239b" providerId="ADAL" clId="{71A7D776-90CF-4E96-8383-643EAA3270AD}" dt="2023-04-07T00:32:49.167" v="2616" actId="1076"/>
          <ac:picMkLst>
            <pc:docMk/>
            <pc:sldMk cId="2173417163" sldId="304"/>
            <ac:picMk id="4" creationId="{99971FE7-8FF2-6B31-646B-34892DC4A98F}"/>
          </ac:picMkLst>
        </pc:picChg>
        <pc:picChg chg="add mod modCrop">
          <ac:chgData name="de Deijn, Ricardo C" userId="876102b6-ca4c-402a-9278-886756d7239b" providerId="ADAL" clId="{71A7D776-90CF-4E96-8383-643EAA3270AD}" dt="2023-04-07T00:33:55.315" v="2626" actId="14861"/>
          <ac:picMkLst>
            <pc:docMk/>
            <pc:sldMk cId="2173417163" sldId="304"/>
            <ac:picMk id="9" creationId="{131F4DB3-4495-B9D3-DEBC-21BF12817A87}"/>
          </ac:picMkLst>
        </pc:picChg>
      </pc:sldChg>
      <pc:sldChg chg="modSp mod ord">
        <pc:chgData name="de Deijn, Ricardo C" userId="876102b6-ca4c-402a-9278-886756d7239b" providerId="ADAL" clId="{71A7D776-90CF-4E96-8383-643EAA3270AD}" dt="2023-04-08T17:09:01.760" v="3149" actId="207"/>
        <pc:sldMkLst>
          <pc:docMk/>
          <pc:sldMk cId="2753850869" sldId="305"/>
        </pc:sldMkLst>
        <pc:spChg chg="mod">
          <ac:chgData name="de Deijn, Ricardo C" userId="876102b6-ca4c-402a-9278-886756d7239b" providerId="ADAL" clId="{71A7D776-90CF-4E96-8383-643EAA3270AD}" dt="2023-04-08T17:09:01.760" v="3149" actId="207"/>
          <ac:spMkLst>
            <pc:docMk/>
            <pc:sldMk cId="2753850869" sldId="305"/>
            <ac:spMk id="2" creationId="{99FB1A66-F881-60B4-BBE8-D383F935C94D}"/>
          </ac:spMkLst>
        </pc:spChg>
      </pc:sldChg>
    </pc:docChg>
  </pc:docChgLst>
  <pc:docChgLst>
    <pc:chgData name="de Deijn, Ricardo C" userId="S::qo2707es@go.minnstate.edu::876102b6-ca4c-402a-9278-886756d7239b" providerId="AD" clId="Web-{F86F3881-E74E-45D3-AA7D-E9B1F5BE1FD1}"/>
    <pc:docChg chg="modSld">
      <pc:chgData name="de Deijn, Ricardo C" userId="S::qo2707es@go.minnstate.edu::876102b6-ca4c-402a-9278-886756d7239b" providerId="AD" clId="Web-{F86F3881-E74E-45D3-AA7D-E9B1F5BE1FD1}" dt="2023-04-07T22:33:42.642" v="8"/>
      <pc:docMkLst>
        <pc:docMk/>
      </pc:docMkLst>
      <pc:sldChg chg="addSp delSp modSp">
        <pc:chgData name="de Deijn, Ricardo C" userId="S::qo2707es@go.minnstate.edu::876102b6-ca4c-402a-9278-886756d7239b" providerId="AD" clId="Web-{F86F3881-E74E-45D3-AA7D-E9B1F5BE1FD1}" dt="2023-04-07T22:33:42.642" v="8"/>
        <pc:sldMkLst>
          <pc:docMk/>
          <pc:sldMk cId="3117130326" sldId="280"/>
        </pc:sldMkLst>
        <pc:picChg chg="add mod">
          <ac:chgData name="de Deijn, Ricardo C" userId="S::qo2707es@go.minnstate.edu::876102b6-ca4c-402a-9278-886756d7239b" providerId="AD" clId="Web-{F86F3881-E74E-45D3-AA7D-E9B1F5BE1FD1}" dt="2023-04-07T22:33:42.642" v="8"/>
          <ac:picMkLst>
            <pc:docMk/>
            <pc:sldMk cId="3117130326" sldId="280"/>
            <ac:picMk id="3" creationId="{0747F5A0-BB86-3DE7-78F4-76FE10261602}"/>
          </ac:picMkLst>
        </pc:picChg>
        <pc:picChg chg="del">
          <ac:chgData name="de Deijn, Ricardo C" userId="S::qo2707es@go.minnstate.edu::876102b6-ca4c-402a-9278-886756d7239b" providerId="AD" clId="Web-{F86F3881-E74E-45D3-AA7D-E9B1F5BE1FD1}" dt="2023-04-07T22:33:29.829" v="4"/>
          <ac:picMkLst>
            <pc:docMk/>
            <pc:sldMk cId="3117130326" sldId="280"/>
            <ac:picMk id="4" creationId="{30D603BA-78E8-9E18-AFB8-EA9E4123D503}"/>
          </ac:picMkLst>
        </pc:picChg>
      </pc:sldChg>
    </pc:docChg>
  </pc:docChgLst>
  <pc:docChgLst>
    <pc:chgData name="Farhat, Syeda Lamima" userId="S::ec4755gf@go.minnstate.edu::f6e7c1fa-e1fa-4ffb-9ea3-88958437dcb1" providerId="AD" clId="Web-{129FBA8B-99CC-C7CD-81E2-C76E6EDA5ED1}"/>
    <pc:docChg chg="modSld">
      <pc:chgData name="Farhat, Syeda Lamima" userId="S::ec4755gf@go.minnstate.edu::f6e7c1fa-e1fa-4ffb-9ea3-88958437dcb1" providerId="AD" clId="Web-{129FBA8B-99CC-C7CD-81E2-C76E6EDA5ED1}" dt="2023-04-07T04:35:18.518" v="5" actId="1076"/>
      <pc:docMkLst>
        <pc:docMk/>
      </pc:docMkLst>
      <pc:sldChg chg="modSp">
        <pc:chgData name="Farhat, Syeda Lamima" userId="S::ec4755gf@go.minnstate.edu::f6e7c1fa-e1fa-4ffb-9ea3-88958437dcb1" providerId="AD" clId="Web-{129FBA8B-99CC-C7CD-81E2-C76E6EDA5ED1}" dt="2023-04-07T04:32:46.482" v="1" actId="1076"/>
        <pc:sldMkLst>
          <pc:docMk/>
          <pc:sldMk cId="3646570174" sldId="275"/>
        </pc:sldMkLst>
        <pc:picChg chg="mod">
          <ac:chgData name="Farhat, Syeda Lamima" userId="S::ec4755gf@go.minnstate.edu::f6e7c1fa-e1fa-4ffb-9ea3-88958437dcb1" providerId="AD" clId="Web-{129FBA8B-99CC-C7CD-81E2-C76E6EDA5ED1}" dt="2023-04-07T04:32:46.482" v="1" actId="1076"/>
          <ac:picMkLst>
            <pc:docMk/>
            <pc:sldMk cId="3646570174" sldId="275"/>
            <ac:picMk id="4" creationId="{AEA50B88-E2CC-F48B-1D6E-70ABF3519F96}"/>
          </ac:picMkLst>
        </pc:picChg>
      </pc:sldChg>
      <pc:sldChg chg="modSp">
        <pc:chgData name="Farhat, Syeda Lamima" userId="S::ec4755gf@go.minnstate.edu::f6e7c1fa-e1fa-4ffb-9ea3-88958437dcb1" providerId="AD" clId="Web-{129FBA8B-99CC-C7CD-81E2-C76E6EDA5ED1}" dt="2023-04-07T04:35:18.518" v="5" actId="1076"/>
        <pc:sldMkLst>
          <pc:docMk/>
          <pc:sldMk cId="4089863494" sldId="289"/>
        </pc:sldMkLst>
        <pc:graphicFrameChg chg="mod">
          <ac:chgData name="Farhat, Syeda Lamima" userId="S::ec4755gf@go.minnstate.edu::f6e7c1fa-e1fa-4ffb-9ea3-88958437dcb1" providerId="AD" clId="Web-{129FBA8B-99CC-C7CD-81E2-C76E6EDA5ED1}" dt="2023-04-07T04:35:18.518" v="5" actId="1076"/>
          <ac:graphicFrameMkLst>
            <pc:docMk/>
            <pc:sldMk cId="4089863494" sldId="289"/>
            <ac:graphicFrameMk id="20" creationId="{CF4ECDE3-75F0-9362-268A-D6E822CB90C4}"/>
          </ac:graphicFrameMkLst>
        </pc:graphicFrameChg>
      </pc:sldChg>
    </pc:docChg>
  </pc:docChgLst>
  <pc:docChgLst>
    <pc:chgData name="Farhat, Syeda Lamima" userId="S::ec4755gf@go.minnstate.edu::f6e7c1fa-e1fa-4ffb-9ea3-88958437dcb1" providerId="AD" clId="Web-{6854C18A-BAB6-B621-2590-1A9B5D3E2F7D}"/>
    <pc:docChg chg="modSld">
      <pc:chgData name="Farhat, Syeda Lamima" userId="S::ec4755gf@go.minnstate.edu::f6e7c1fa-e1fa-4ffb-9ea3-88958437dcb1" providerId="AD" clId="Web-{6854C18A-BAB6-B621-2590-1A9B5D3E2F7D}" dt="2023-04-08T16:05:02.856" v="5" actId="1076"/>
      <pc:docMkLst>
        <pc:docMk/>
      </pc:docMkLst>
      <pc:sldChg chg="modSp">
        <pc:chgData name="Farhat, Syeda Lamima" userId="S::ec4755gf@go.minnstate.edu::f6e7c1fa-e1fa-4ffb-9ea3-88958437dcb1" providerId="AD" clId="Web-{6854C18A-BAB6-B621-2590-1A9B5D3E2F7D}" dt="2023-04-08T16:05:02.856" v="5" actId="1076"/>
        <pc:sldMkLst>
          <pc:docMk/>
          <pc:sldMk cId="4089863494" sldId="289"/>
        </pc:sldMkLst>
        <pc:graphicFrameChg chg="mod">
          <ac:chgData name="Farhat, Syeda Lamima" userId="S::ec4755gf@go.minnstate.edu::f6e7c1fa-e1fa-4ffb-9ea3-88958437dcb1" providerId="AD" clId="Web-{6854C18A-BAB6-B621-2590-1A9B5D3E2F7D}" dt="2023-04-08T16:05:02.856" v="5" actId="1076"/>
          <ac:graphicFrameMkLst>
            <pc:docMk/>
            <pc:sldMk cId="4089863494" sldId="289"/>
            <ac:graphicFrameMk id="20" creationId="{CF4ECDE3-75F0-9362-268A-D6E822CB90C4}"/>
          </ac:graphicFrameMkLst>
        </pc:graphicFrameChg>
      </pc:sldChg>
    </pc:docChg>
  </pc:docChgLst>
  <pc:docChgLst>
    <pc:chgData name="de Deijn, Ricardo C" userId="S::qo2707es@go.minnstate.edu::876102b6-ca4c-402a-9278-886756d7239b" providerId="AD" clId="Web-{E21642FC-6946-4C78-86DE-5445E682ACB8}"/>
    <pc:docChg chg="delSld modSection">
      <pc:chgData name="de Deijn, Ricardo C" userId="S::qo2707es@go.minnstate.edu::876102b6-ca4c-402a-9278-886756d7239b" providerId="AD" clId="Web-{E21642FC-6946-4C78-86DE-5445E682ACB8}" dt="2023-04-06T15:00:04.533" v="0"/>
      <pc:docMkLst>
        <pc:docMk/>
      </pc:docMkLst>
      <pc:sldChg chg="del">
        <pc:chgData name="de Deijn, Ricardo C" userId="S::qo2707es@go.minnstate.edu::876102b6-ca4c-402a-9278-886756d7239b" providerId="AD" clId="Web-{E21642FC-6946-4C78-86DE-5445E682ACB8}" dt="2023-04-06T15:00:04.533" v="0"/>
        <pc:sldMkLst>
          <pc:docMk/>
          <pc:sldMk cId="575318238" sldId="294"/>
        </pc:sldMkLst>
      </pc:sldChg>
    </pc:docChg>
  </pc:docChgLst>
  <pc:docChgLst>
    <pc:chgData name="Hasan, Syed Shuja" userId="S::tp1146hq@go.minnstate.edu::5eab0f2d-d903-4471-b868-a0b2a4e8249c" providerId="AD" clId="Web-{227B3995-75C0-4066-B938-26D1FBB70002}"/>
    <pc:docChg chg="modSld">
      <pc:chgData name="Hasan, Syed Shuja" userId="S::tp1146hq@go.minnstate.edu::5eab0f2d-d903-4471-b868-a0b2a4e8249c" providerId="AD" clId="Web-{227B3995-75C0-4066-B938-26D1FBB70002}" dt="2023-04-06T13:57:07.862" v="9" actId="1076"/>
      <pc:docMkLst>
        <pc:docMk/>
      </pc:docMkLst>
      <pc:sldChg chg="addSp delSp modSp">
        <pc:chgData name="Hasan, Syed Shuja" userId="S::tp1146hq@go.minnstate.edu::5eab0f2d-d903-4471-b868-a0b2a4e8249c" providerId="AD" clId="Web-{227B3995-75C0-4066-B938-26D1FBB70002}" dt="2023-04-06T13:57:07.862" v="9" actId="1076"/>
        <pc:sldMkLst>
          <pc:docMk/>
          <pc:sldMk cId="2474586571" sldId="283"/>
        </pc:sldMkLst>
        <pc:picChg chg="add mod">
          <ac:chgData name="Hasan, Syed Shuja" userId="S::tp1146hq@go.minnstate.edu::5eab0f2d-d903-4471-b868-a0b2a4e8249c" providerId="AD" clId="Web-{227B3995-75C0-4066-B938-26D1FBB70002}" dt="2023-04-06T13:57:07.862" v="9" actId="1076"/>
          <ac:picMkLst>
            <pc:docMk/>
            <pc:sldMk cId="2474586571" sldId="283"/>
            <ac:picMk id="3" creationId="{83AEC15E-C975-894C-5AE8-E6DA2D9F9907}"/>
          </ac:picMkLst>
        </pc:picChg>
        <pc:picChg chg="del">
          <ac:chgData name="Hasan, Syed Shuja" userId="S::tp1146hq@go.minnstate.edu::5eab0f2d-d903-4471-b868-a0b2a4e8249c" providerId="AD" clId="Web-{227B3995-75C0-4066-B938-26D1FBB70002}" dt="2023-04-06T13:56:32.892" v="0"/>
          <ac:picMkLst>
            <pc:docMk/>
            <pc:sldMk cId="2474586571" sldId="283"/>
            <ac:picMk id="14" creationId="{FF37CE3B-4C73-0106-3F0B-6C92D9E00377}"/>
          </ac:picMkLst>
        </pc:picChg>
      </pc:sldChg>
    </pc:docChg>
  </pc:docChgLst>
  <pc:docChgLst>
    <pc:chgData name="Hasan, Syed Shuja" userId="S::tp1146hq@go.minnstate.edu::5eab0f2d-d903-4471-b868-a0b2a4e8249c" providerId="AD" clId="Web-{ADC35E37-6BE2-4C8D-BF03-A0B16D4E6187}"/>
    <pc:docChg chg="modSld">
      <pc:chgData name="Hasan, Syed Shuja" userId="S::tp1146hq@go.minnstate.edu::5eab0f2d-d903-4471-b868-a0b2a4e8249c" providerId="AD" clId="Web-{ADC35E37-6BE2-4C8D-BF03-A0B16D4E6187}" dt="2023-04-07T21:29:13.017" v="0" actId="20577"/>
      <pc:docMkLst>
        <pc:docMk/>
      </pc:docMkLst>
      <pc:sldChg chg="modSp">
        <pc:chgData name="Hasan, Syed Shuja" userId="S::tp1146hq@go.minnstate.edu::5eab0f2d-d903-4471-b868-a0b2a4e8249c" providerId="AD" clId="Web-{ADC35E37-6BE2-4C8D-BF03-A0B16D4E6187}" dt="2023-04-07T21:29:13.017" v="0" actId="20577"/>
        <pc:sldMkLst>
          <pc:docMk/>
          <pc:sldMk cId="4054656932" sldId="302"/>
        </pc:sldMkLst>
        <pc:spChg chg="mod">
          <ac:chgData name="Hasan, Syed Shuja" userId="S::tp1146hq@go.minnstate.edu::5eab0f2d-d903-4471-b868-a0b2a4e8249c" providerId="AD" clId="Web-{ADC35E37-6BE2-4C8D-BF03-A0B16D4E6187}" dt="2023-04-07T21:29:13.017" v="0" actId="20577"/>
          <ac:spMkLst>
            <pc:docMk/>
            <pc:sldMk cId="4054656932" sldId="302"/>
            <ac:spMk id="11" creationId="{5823214E-44EE-0154-CEA1-B527479CAFD1}"/>
          </ac:spMkLst>
        </pc:spChg>
      </pc:sldChg>
    </pc:docChg>
  </pc:docChgLst>
  <pc:docChgLst>
    <pc:chgData name="Hasan, Syed Shuja" userId="S::tp1146hq@go.minnstate.edu::5eab0f2d-d903-4471-b868-a0b2a4e8249c" providerId="AD" clId="Web-{EA9D17EF-84F8-4120-AB82-F68AD437FAB6}"/>
    <pc:docChg chg="modSld">
      <pc:chgData name="Hasan, Syed Shuja" userId="S::tp1146hq@go.minnstate.edu::5eab0f2d-d903-4471-b868-a0b2a4e8249c" providerId="AD" clId="Web-{EA9D17EF-84F8-4120-AB82-F68AD437FAB6}" dt="2023-04-06T15:54:32.384" v="1" actId="20577"/>
      <pc:docMkLst>
        <pc:docMk/>
      </pc:docMkLst>
      <pc:sldChg chg="modSp">
        <pc:chgData name="Hasan, Syed Shuja" userId="S::tp1146hq@go.minnstate.edu::5eab0f2d-d903-4471-b868-a0b2a4e8249c" providerId="AD" clId="Web-{EA9D17EF-84F8-4120-AB82-F68AD437FAB6}" dt="2023-04-06T15:54:32.384" v="1" actId="20577"/>
        <pc:sldMkLst>
          <pc:docMk/>
          <pc:sldMk cId="4054656932" sldId="302"/>
        </pc:sldMkLst>
        <pc:spChg chg="mod">
          <ac:chgData name="Hasan, Syed Shuja" userId="S::tp1146hq@go.minnstate.edu::5eab0f2d-d903-4471-b868-a0b2a4e8249c" providerId="AD" clId="Web-{EA9D17EF-84F8-4120-AB82-F68AD437FAB6}" dt="2023-04-06T15:54:32.384" v="1" actId="20577"/>
          <ac:spMkLst>
            <pc:docMk/>
            <pc:sldMk cId="4054656932" sldId="302"/>
            <ac:spMk id="11" creationId="{5823214E-44EE-0154-CEA1-B527479CAFD1}"/>
          </ac:spMkLst>
        </pc:spChg>
      </pc:sldChg>
    </pc:docChg>
  </pc:docChgLst>
  <pc:docChgLst>
    <pc:chgData name="Hasan, Syed Shuja" userId="S::tp1146hq@go.minnstate.edu::5eab0f2d-d903-4471-b868-a0b2a4e8249c" providerId="AD" clId="Web-{6C8992EC-F422-4329-8EFA-EC37C4A4CF4B}"/>
    <pc:docChg chg="modSld">
      <pc:chgData name="Hasan, Syed Shuja" userId="S::tp1146hq@go.minnstate.edu::5eab0f2d-d903-4471-b868-a0b2a4e8249c" providerId="AD" clId="Web-{6C8992EC-F422-4329-8EFA-EC37C4A4CF4B}" dt="2023-04-05T22:13:26.623" v="14" actId="1076"/>
      <pc:docMkLst>
        <pc:docMk/>
      </pc:docMkLst>
      <pc:sldChg chg="modSp">
        <pc:chgData name="Hasan, Syed Shuja" userId="S::tp1146hq@go.minnstate.edu::5eab0f2d-d903-4471-b868-a0b2a4e8249c" providerId="AD" clId="Web-{6C8992EC-F422-4329-8EFA-EC37C4A4CF4B}" dt="2023-04-05T22:13:26.623" v="14" actId="1076"/>
        <pc:sldMkLst>
          <pc:docMk/>
          <pc:sldMk cId="1138320918" sldId="268"/>
        </pc:sldMkLst>
        <pc:picChg chg="mod">
          <ac:chgData name="Hasan, Syed Shuja" userId="S::tp1146hq@go.minnstate.edu::5eab0f2d-d903-4471-b868-a0b2a4e8249c" providerId="AD" clId="Web-{6C8992EC-F422-4329-8EFA-EC37C4A4CF4B}" dt="2023-04-05T22:13:26.623" v="14" actId="1076"/>
          <ac:picMkLst>
            <pc:docMk/>
            <pc:sldMk cId="1138320918" sldId="268"/>
            <ac:picMk id="1026" creationId="{1881602D-D528-8696-E91D-44553B8D778B}"/>
          </ac:picMkLst>
        </pc:picChg>
      </pc:sldChg>
      <pc:sldChg chg="addSp delSp modSp">
        <pc:chgData name="Hasan, Syed Shuja" userId="S::tp1146hq@go.minnstate.edu::5eab0f2d-d903-4471-b868-a0b2a4e8249c" providerId="AD" clId="Web-{6C8992EC-F422-4329-8EFA-EC37C4A4CF4B}" dt="2023-04-05T22:09:31.618" v="12" actId="1076"/>
        <pc:sldMkLst>
          <pc:docMk/>
          <pc:sldMk cId="2474586571" sldId="283"/>
        </pc:sldMkLst>
        <pc:picChg chg="del">
          <ac:chgData name="Hasan, Syed Shuja" userId="S::tp1146hq@go.minnstate.edu::5eab0f2d-d903-4471-b868-a0b2a4e8249c" providerId="AD" clId="Web-{6C8992EC-F422-4329-8EFA-EC37C4A4CF4B}" dt="2023-04-05T22:09:10.430" v="1"/>
          <ac:picMkLst>
            <pc:docMk/>
            <pc:sldMk cId="2474586571" sldId="283"/>
            <ac:picMk id="3" creationId="{946158E9-7011-303C-EE54-84C7C4FD10F8}"/>
          </ac:picMkLst>
        </pc:picChg>
        <pc:picChg chg="del">
          <ac:chgData name="Hasan, Syed Shuja" userId="S::tp1146hq@go.minnstate.edu::5eab0f2d-d903-4471-b868-a0b2a4e8249c" providerId="AD" clId="Web-{6C8992EC-F422-4329-8EFA-EC37C4A4CF4B}" dt="2023-04-05T22:09:11.320" v="2"/>
          <ac:picMkLst>
            <pc:docMk/>
            <pc:sldMk cId="2474586571" sldId="283"/>
            <ac:picMk id="4" creationId="{81F92FC5-9AF4-46D3-B118-80AF4280B0B8}"/>
          </ac:picMkLst>
        </pc:picChg>
        <pc:picChg chg="del">
          <ac:chgData name="Hasan, Syed Shuja" userId="S::tp1146hq@go.minnstate.edu::5eab0f2d-d903-4471-b868-a0b2a4e8249c" providerId="AD" clId="Web-{6C8992EC-F422-4329-8EFA-EC37C4A4CF4B}" dt="2023-04-05T22:09:12.383" v="3"/>
          <ac:picMkLst>
            <pc:docMk/>
            <pc:sldMk cId="2474586571" sldId="283"/>
            <ac:picMk id="8" creationId="{4E160560-DE4F-07D1-CBFC-32E54A905CAE}"/>
          </ac:picMkLst>
        </pc:picChg>
        <pc:picChg chg="del">
          <ac:chgData name="Hasan, Syed Shuja" userId="S::tp1146hq@go.minnstate.edu::5eab0f2d-d903-4471-b868-a0b2a4e8249c" providerId="AD" clId="Web-{6C8992EC-F422-4329-8EFA-EC37C4A4CF4B}" dt="2023-04-05T22:09:14.570" v="5"/>
          <ac:picMkLst>
            <pc:docMk/>
            <pc:sldMk cId="2474586571" sldId="283"/>
            <ac:picMk id="9" creationId="{979307C2-EACE-3DB2-9F19-1DA3182BCF4D}"/>
          </ac:picMkLst>
        </pc:picChg>
        <pc:picChg chg="del">
          <ac:chgData name="Hasan, Syed Shuja" userId="S::tp1146hq@go.minnstate.edu::5eab0f2d-d903-4471-b868-a0b2a4e8249c" providerId="AD" clId="Web-{6C8992EC-F422-4329-8EFA-EC37C4A4CF4B}" dt="2023-04-05T22:09:08.898" v="0"/>
          <ac:picMkLst>
            <pc:docMk/>
            <pc:sldMk cId="2474586571" sldId="283"/>
            <ac:picMk id="12" creationId="{A1C597AF-786D-925E-8109-BAFDAC5C5222}"/>
          </ac:picMkLst>
        </pc:picChg>
        <pc:picChg chg="del">
          <ac:chgData name="Hasan, Syed Shuja" userId="S::tp1146hq@go.minnstate.edu::5eab0f2d-d903-4471-b868-a0b2a4e8249c" providerId="AD" clId="Web-{6C8992EC-F422-4329-8EFA-EC37C4A4CF4B}" dt="2023-04-05T22:09:13.305" v="4"/>
          <ac:picMkLst>
            <pc:docMk/>
            <pc:sldMk cId="2474586571" sldId="283"/>
            <ac:picMk id="13" creationId="{4A47D005-F63F-E1D0-8292-C3D0E2474827}"/>
          </ac:picMkLst>
        </pc:picChg>
        <pc:picChg chg="add mod">
          <ac:chgData name="Hasan, Syed Shuja" userId="S::tp1146hq@go.minnstate.edu::5eab0f2d-d903-4471-b868-a0b2a4e8249c" providerId="AD" clId="Web-{6C8992EC-F422-4329-8EFA-EC37C4A4CF4B}" dt="2023-04-05T22:09:31.618" v="12" actId="1076"/>
          <ac:picMkLst>
            <pc:docMk/>
            <pc:sldMk cId="2474586571" sldId="283"/>
            <ac:picMk id="14" creationId="{FF37CE3B-4C73-0106-3F0B-6C92D9E00377}"/>
          </ac:picMkLst>
        </pc:picChg>
      </pc:sldChg>
    </pc:docChg>
  </pc:docChgLst>
  <pc:docChgLst>
    <pc:chgData name="Hasan, Syed Shuja" userId="S::tp1146hq@go.minnstate.edu::5eab0f2d-d903-4471-b868-a0b2a4e8249c" providerId="AD" clId="Web-{421955A4-9F6E-4A4C-B154-2955067AE0E5}"/>
    <pc:docChg chg="addSld delSld modSld modSection">
      <pc:chgData name="Hasan, Syed Shuja" userId="S::tp1146hq@go.minnstate.edu::5eab0f2d-d903-4471-b868-a0b2a4e8249c" providerId="AD" clId="Web-{421955A4-9F6E-4A4C-B154-2955067AE0E5}" dt="2023-04-08T17:10:53.508" v="52" actId="1076"/>
      <pc:docMkLst>
        <pc:docMk/>
      </pc:docMkLst>
      <pc:sldChg chg="addSp delSp modSp">
        <pc:chgData name="Hasan, Syed Shuja" userId="S::tp1146hq@go.minnstate.edu::5eab0f2d-d903-4471-b868-a0b2a4e8249c" providerId="AD" clId="Web-{421955A4-9F6E-4A4C-B154-2955067AE0E5}" dt="2023-04-08T17:07:13.644" v="5" actId="1076"/>
        <pc:sldMkLst>
          <pc:docMk/>
          <pc:sldMk cId="2474586571" sldId="283"/>
        </pc:sldMkLst>
        <pc:picChg chg="add mod">
          <ac:chgData name="Hasan, Syed Shuja" userId="S::tp1146hq@go.minnstate.edu::5eab0f2d-d903-4471-b868-a0b2a4e8249c" providerId="AD" clId="Web-{421955A4-9F6E-4A4C-B154-2955067AE0E5}" dt="2023-04-08T17:07:13.644" v="5" actId="1076"/>
          <ac:picMkLst>
            <pc:docMk/>
            <pc:sldMk cId="2474586571" sldId="283"/>
            <ac:picMk id="3" creationId="{94F25D93-4087-1E19-922A-9E89D760FB63}"/>
          </ac:picMkLst>
        </pc:picChg>
        <pc:picChg chg="del">
          <ac:chgData name="Hasan, Syed Shuja" userId="S::tp1146hq@go.minnstate.edu::5eab0f2d-d903-4471-b868-a0b2a4e8249c" providerId="AD" clId="Web-{421955A4-9F6E-4A4C-B154-2955067AE0E5}" dt="2023-04-08T17:06:54.221" v="0"/>
          <ac:picMkLst>
            <pc:docMk/>
            <pc:sldMk cId="2474586571" sldId="283"/>
            <ac:picMk id="8" creationId="{849DC95E-35E3-4C90-0F26-30EA3BE3606D}"/>
          </ac:picMkLst>
        </pc:picChg>
      </pc:sldChg>
      <pc:sldChg chg="addSp delSp modSp add replId">
        <pc:chgData name="Hasan, Syed Shuja" userId="S::tp1146hq@go.minnstate.edu::5eab0f2d-d903-4471-b868-a0b2a4e8249c" providerId="AD" clId="Web-{421955A4-9F6E-4A4C-B154-2955067AE0E5}" dt="2023-04-08T17:10:53.508" v="52" actId="1076"/>
        <pc:sldMkLst>
          <pc:docMk/>
          <pc:sldMk cId="2753850869" sldId="305"/>
        </pc:sldMkLst>
        <pc:spChg chg="mod">
          <ac:chgData name="Hasan, Syed Shuja" userId="S::tp1146hq@go.minnstate.edu::5eab0f2d-d903-4471-b868-a0b2a4e8249c" providerId="AD" clId="Web-{421955A4-9F6E-4A4C-B154-2955067AE0E5}" dt="2023-04-08T17:08:29.051" v="43" actId="20577"/>
          <ac:spMkLst>
            <pc:docMk/>
            <pc:sldMk cId="2753850869" sldId="305"/>
            <ac:spMk id="2" creationId="{99FB1A66-F881-60B4-BBE8-D383F935C94D}"/>
          </ac:spMkLst>
        </pc:spChg>
        <pc:spChg chg="mod">
          <ac:chgData name="Hasan, Syed Shuja" userId="S::tp1146hq@go.minnstate.edu::5eab0f2d-d903-4471-b868-a0b2a4e8249c" providerId="AD" clId="Web-{421955A4-9F6E-4A4C-B154-2955067AE0E5}" dt="2023-04-08T17:09:07.459" v="46" actId="20577"/>
          <ac:spMkLst>
            <pc:docMk/>
            <pc:sldMk cId="2753850869" sldId="305"/>
            <ac:spMk id="11" creationId="{5823214E-44EE-0154-CEA1-B527479CAFD1}"/>
          </ac:spMkLst>
        </pc:spChg>
        <pc:picChg chg="add del mod">
          <ac:chgData name="Hasan, Syed Shuja" userId="S::tp1146hq@go.minnstate.edu::5eab0f2d-d903-4471-b868-a0b2a4e8249c" providerId="AD" clId="Web-{421955A4-9F6E-4A4C-B154-2955067AE0E5}" dt="2023-04-08T17:08:43.989" v="44"/>
          <ac:picMkLst>
            <pc:docMk/>
            <pc:sldMk cId="2753850869" sldId="305"/>
            <ac:picMk id="3" creationId="{29958720-91E3-1857-90F8-D563E5CE90C0}"/>
          </ac:picMkLst>
        </pc:picChg>
        <pc:picChg chg="add mod">
          <ac:chgData name="Hasan, Syed Shuja" userId="S::tp1146hq@go.minnstate.edu::5eab0f2d-d903-4471-b868-a0b2a4e8249c" providerId="AD" clId="Web-{421955A4-9F6E-4A4C-B154-2955067AE0E5}" dt="2023-04-08T17:10:53.508" v="52" actId="1076"/>
          <ac:picMkLst>
            <pc:docMk/>
            <pc:sldMk cId="2753850869" sldId="305"/>
            <ac:picMk id="4" creationId="{1582CB36-CB34-1BB6-3248-78D4EA4B9B74}"/>
          </ac:picMkLst>
        </pc:picChg>
        <pc:picChg chg="del mod">
          <ac:chgData name="Hasan, Syed Shuja" userId="S::tp1146hq@go.minnstate.edu::5eab0f2d-d903-4471-b868-a0b2a4e8249c" providerId="AD" clId="Web-{421955A4-9F6E-4A4C-B154-2955067AE0E5}" dt="2023-04-08T17:08:05.816" v="10"/>
          <ac:picMkLst>
            <pc:docMk/>
            <pc:sldMk cId="2753850869" sldId="305"/>
            <ac:picMk id="1026" creationId="{1F0DE202-479F-7DF1-FBBB-2CCE09B1BA07}"/>
          </ac:picMkLst>
        </pc:picChg>
      </pc:sldChg>
      <pc:sldChg chg="new del">
        <pc:chgData name="Hasan, Syed Shuja" userId="S::tp1146hq@go.minnstate.edu::5eab0f2d-d903-4471-b868-a0b2a4e8249c" providerId="AD" clId="Web-{421955A4-9F6E-4A4C-B154-2955067AE0E5}" dt="2023-04-08T17:07:59.504" v="7"/>
        <pc:sldMkLst>
          <pc:docMk/>
          <pc:sldMk cId="3762924975" sldId="305"/>
        </pc:sldMkLst>
      </pc:sldChg>
    </pc:docChg>
  </pc:docChgLst>
  <pc:docChgLst>
    <pc:chgData name="Hasan, Syed Shuja" userId="S::tp1146hq@go.minnstate.edu::5eab0f2d-d903-4471-b868-a0b2a4e8249c" providerId="AD" clId="Web-{04F0AE1A-24F8-44DD-919E-9221DBC8082E}"/>
    <pc:docChg chg="modSld">
      <pc:chgData name="Hasan, Syed Shuja" userId="S::tp1146hq@go.minnstate.edu::5eab0f2d-d903-4471-b868-a0b2a4e8249c" providerId="AD" clId="Web-{04F0AE1A-24F8-44DD-919E-9221DBC8082E}" dt="2023-04-08T15:20:24.248" v="26" actId="1076"/>
      <pc:docMkLst>
        <pc:docMk/>
      </pc:docMkLst>
      <pc:sldChg chg="modSp">
        <pc:chgData name="Hasan, Syed Shuja" userId="S::tp1146hq@go.minnstate.edu::5eab0f2d-d903-4471-b868-a0b2a4e8249c" providerId="AD" clId="Web-{04F0AE1A-24F8-44DD-919E-9221DBC8082E}" dt="2023-04-08T04:35:21.052" v="10" actId="14100"/>
        <pc:sldMkLst>
          <pc:docMk/>
          <pc:sldMk cId="1138320918" sldId="268"/>
        </pc:sldMkLst>
        <pc:picChg chg="mod">
          <ac:chgData name="Hasan, Syed Shuja" userId="S::tp1146hq@go.minnstate.edu::5eab0f2d-d903-4471-b868-a0b2a4e8249c" providerId="AD" clId="Web-{04F0AE1A-24F8-44DD-919E-9221DBC8082E}" dt="2023-04-08T04:35:21.052" v="10" actId="14100"/>
          <ac:picMkLst>
            <pc:docMk/>
            <pc:sldMk cId="1138320918" sldId="268"/>
            <ac:picMk id="1026" creationId="{1881602D-D528-8696-E91D-44553B8D778B}"/>
          </ac:picMkLst>
        </pc:picChg>
      </pc:sldChg>
      <pc:sldChg chg="addSp delSp modSp">
        <pc:chgData name="Hasan, Syed Shuja" userId="S::tp1146hq@go.minnstate.edu::5eab0f2d-d903-4471-b868-a0b2a4e8249c" providerId="AD" clId="Web-{04F0AE1A-24F8-44DD-919E-9221DBC8082E}" dt="2023-04-08T15:20:24.248" v="26" actId="1076"/>
        <pc:sldMkLst>
          <pc:docMk/>
          <pc:sldMk cId="2474586571" sldId="283"/>
        </pc:sldMkLst>
        <pc:picChg chg="del">
          <ac:chgData name="Hasan, Syed Shuja" userId="S::tp1146hq@go.minnstate.edu::5eab0f2d-d903-4471-b868-a0b2a4e8249c" providerId="AD" clId="Web-{04F0AE1A-24F8-44DD-919E-9221DBC8082E}" dt="2023-04-08T15:18:49.195" v="11"/>
          <ac:picMkLst>
            <pc:docMk/>
            <pc:sldMk cId="2474586571" sldId="283"/>
            <ac:picMk id="3" creationId="{83AEC15E-C975-894C-5AE8-E6DA2D9F9907}"/>
          </ac:picMkLst>
        </pc:picChg>
        <pc:picChg chg="add del mod">
          <ac:chgData name="Hasan, Syed Shuja" userId="S::tp1146hq@go.minnstate.edu::5eab0f2d-d903-4471-b868-a0b2a4e8249c" providerId="AD" clId="Web-{04F0AE1A-24F8-44DD-919E-9221DBC8082E}" dt="2023-04-08T15:19:21.135" v="19"/>
          <ac:picMkLst>
            <pc:docMk/>
            <pc:sldMk cId="2474586571" sldId="283"/>
            <ac:picMk id="4" creationId="{6253B42F-9D0D-836C-C4D1-CA745B60FAD6}"/>
          </ac:picMkLst>
        </pc:picChg>
        <pc:picChg chg="add mod">
          <ac:chgData name="Hasan, Syed Shuja" userId="S::tp1146hq@go.minnstate.edu::5eab0f2d-d903-4471-b868-a0b2a4e8249c" providerId="AD" clId="Web-{04F0AE1A-24F8-44DD-919E-9221DBC8082E}" dt="2023-04-08T15:20:24.248" v="26" actId="1076"/>
          <ac:picMkLst>
            <pc:docMk/>
            <pc:sldMk cId="2474586571" sldId="283"/>
            <ac:picMk id="8" creationId="{849DC95E-35E3-4C90-0F26-30EA3BE3606D}"/>
          </ac:picMkLst>
        </pc:picChg>
      </pc:sldChg>
      <pc:sldChg chg="addSp modSp">
        <pc:chgData name="Hasan, Syed Shuja" userId="S::tp1146hq@go.minnstate.edu::5eab0f2d-d903-4471-b868-a0b2a4e8249c" providerId="AD" clId="Web-{04F0AE1A-24F8-44DD-919E-9221DBC8082E}" dt="2023-04-08T04:34:00.874" v="6" actId="1076"/>
        <pc:sldMkLst>
          <pc:docMk/>
          <pc:sldMk cId="4054656932" sldId="302"/>
        </pc:sldMkLst>
        <pc:spChg chg="mod">
          <ac:chgData name="Hasan, Syed Shuja" userId="S::tp1146hq@go.minnstate.edu::5eab0f2d-d903-4471-b868-a0b2a4e8249c" providerId="AD" clId="Web-{04F0AE1A-24F8-44DD-919E-9221DBC8082E}" dt="2023-04-08T04:33:27.185" v="1"/>
          <ac:spMkLst>
            <pc:docMk/>
            <pc:sldMk cId="4054656932" sldId="302"/>
            <ac:spMk id="11" creationId="{5823214E-44EE-0154-CEA1-B527479CAFD1}"/>
          </ac:spMkLst>
        </pc:spChg>
        <pc:picChg chg="add mod">
          <ac:chgData name="Hasan, Syed Shuja" userId="S::tp1146hq@go.minnstate.edu::5eab0f2d-d903-4471-b868-a0b2a4e8249c" providerId="AD" clId="Web-{04F0AE1A-24F8-44DD-919E-9221DBC8082E}" dt="2023-04-08T04:34:00.874" v="6" actId="1076"/>
          <ac:picMkLst>
            <pc:docMk/>
            <pc:sldMk cId="4054656932" sldId="302"/>
            <ac:picMk id="3" creationId="{159D7024-F2A4-0508-3E95-C3FB25BEFDD8}"/>
          </ac:picMkLst>
        </pc:picChg>
      </pc:sldChg>
    </pc:docChg>
  </pc:docChgLst>
  <pc:docChgLst>
    <pc:chgData name="Hasan, Syed Shuja" userId="S::tp1146hq@go.minnstate.edu::5eab0f2d-d903-4471-b868-a0b2a4e8249c" providerId="AD" clId="Web-{597EB8D3-C84A-486B-A440-5F52A563513A}"/>
    <pc:docChg chg="modSld">
      <pc:chgData name="Hasan, Syed Shuja" userId="S::tp1146hq@go.minnstate.edu::5eab0f2d-d903-4471-b868-a0b2a4e8249c" providerId="AD" clId="Web-{597EB8D3-C84A-486B-A440-5F52A563513A}" dt="2023-03-31T22:23:09.163" v="36" actId="14100"/>
      <pc:docMkLst>
        <pc:docMk/>
      </pc:docMkLst>
      <pc:sldChg chg="addSp delSp modSp">
        <pc:chgData name="Hasan, Syed Shuja" userId="S::tp1146hq@go.minnstate.edu::5eab0f2d-d903-4471-b868-a0b2a4e8249c" providerId="AD" clId="Web-{597EB8D3-C84A-486B-A440-5F52A563513A}" dt="2023-03-31T22:23:09.163" v="36" actId="14100"/>
        <pc:sldMkLst>
          <pc:docMk/>
          <pc:sldMk cId="2474586571" sldId="283"/>
        </pc:sldMkLst>
        <pc:picChg chg="add del mod">
          <ac:chgData name="Hasan, Syed Shuja" userId="S::tp1146hq@go.minnstate.edu::5eab0f2d-d903-4471-b868-a0b2a4e8249c" providerId="AD" clId="Web-{597EB8D3-C84A-486B-A440-5F52A563513A}" dt="2023-03-31T22:22:46.178" v="32"/>
          <ac:picMkLst>
            <pc:docMk/>
            <pc:sldMk cId="2474586571" sldId="283"/>
            <ac:picMk id="3" creationId="{C7958CED-A150-42A8-8B5E-74B12549A40B}"/>
          </ac:picMkLst>
        </pc:picChg>
        <pc:picChg chg="add mod">
          <ac:chgData name="Hasan, Syed Shuja" userId="S::tp1146hq@go.minnstate.edu::5eab0f2d-d903-4471-b868-a0b2a4e8249c" providerId="AD" clId="Web-{597EB8D3-C84A-486B-A440-5F52A563513A}" dt="2023-03-31T22:22:13.224" v="30" actId="14100"/>
          <ac:picMkLst>
            <pc:docMk/>
            <pc:sldMk cId="2474586571" sldId="283"/>
            <ac:picMk id="4" creationId="{81F92FC5-9AF4-46D3-B118-80AF4280B0B8}"/>
          </ac:picMkLst>
        </pc:picChg>
        <pc:picChg chg="add mod">
          <ac:chgData name="Hasan, Syed Shuja" userId="S::tp1146hq@go.minnstate.edu::5eab0f2d-d903-4471-b868-a0b2a4e8249c" providerId="AD" clId="Web-{597EB8D3-C84A-486B-A440-5F52A563513A}" dt="2023-03-31T22:20:48.471" v="20" actId="14100"/>
          <ac:picMkLst>
            <pc:docMk/>
            <pc:sldMk cId="2474586571" sldId="283"/>
            <ac:picMk id="8" creationId="{4E160560-DE4F-07D1-CBFC-32E54A905CAE}"/>
          </ac:picMkLst>
        </pc:picChg>
        <pc:picChg chg="add mod">
          <ac:chgData name="Hasan, Syed Shuja" userId="S::tp1146hq@go.minnstate.edu::5eab0f2d-d903-4471-b868-a0b2a4e8249c" providerId="AD" clId="Web-{597EB8D3-C84A-486B-A440-5F52A563513A}" dt="2023-03-31T22:21:41.551" v="27" actId="14100"/>
          <ac:picMkLst>
            <pc:docMk/>
            <pc:sldMk cId="2474586571" sldId="283"/>
            <ac:picMk id="9" creationId="{979307C2-EACE-3DB2-9F19-1DA3182BCF4D}"/>
          </ac:picMkLst>
        </pc:picChg>
        <pc:picChg chg="add mod">
          <ac:chgData name="Hasan, Syed Shuja" userId="S::tp1146hq@go.minnstate.edu::5eab0f2d-d903-4471-b868-a0b2a4e8249c" providerId="AD" clId="Web-{597EB8D3-C84A-486B-A440-5F52A563513A}" dt="2023-03-31T22:23:09.163" v="36" actId="14100"/>
          <ac:picMkLst>
            <pc:docMk/>
            <pc:sldMk cId="2474586571" sldId="283"/>
            <ac:picMk id="12" creationId="{A1C597AF-786D-925E-8109-BAFDAC5C5222}"/>
          </ac:picMkLst>
        </pc:picChg>
      </pc:sldChg>
    </pc:docChg>
  </pc:docChgLst>
  <pc:docChgLst>
    <pc:chgData name="de Deijn, Ricardo C" userId="S::qo2707es@go.minnstate.edu::876102b6-ca4c-402a-9278-886756d7239b" providerId="AD" clId="Web-{20C88A3A-261C-4EF4-A78F-8F38DB0092CB}"/>
    <pc:docChg chg="addSld modSld modSection">
      <pc:chgData name="de Deijn, Ricardo C" userId="S::qo2707es@go.minnstate.edu::876102b6-ca4c-402a-9278-886756d7239b" providerId="AD" clId="Web-{20C88A3A-261C-4EF4-A78F-8F38DB0092CB}" dt="2023-04-07T00:19:28.886" v="1" actId="20577"/>
      <pc:docMkLst>
        <pc:docMk/>
      </pc:docMkLst>
      <pc:sldChg chg="modSp add replId">
        <pc:chgData name="de Deijn, Ricardo C" userId="S::qo2707es@go.minnstate.edu::876102b6-ca4c-402a-9278-886756d7239b" providerId="AD" clId="Web-{20C88A3A-261C-4EF4-A78F-8F38DB0092CB}" dt="2023-04-07T00:19:28.886" v="1" actId="20577"/>
        <pc:sldMkLst>
          <pc:docMk/>
          <pc:sldMk cId="2173417163" sldId="304"/>
        </pc:sldMkLst>
        <pc:spChg chg="mod">
          <ac:chgData name="de Deijn, Ricardo C" userId="S::qo2707es@go.minnstate.edu::876102b6-ca4c-402a-9278-886756d7239b" providerId="AD" clId="Web-{20C88A3A-261C-4EF4-A78F-8F38DB0092CB}" dt="2023-04-07T00:19:28.886" v="1" actId="20577"/>
          <ac:spMkLst>
            <pc:docMk/>
            <pc:sldMk cId="2173417163" sldId="304"/>
            <ac:spMk id="2" creationId="{99FB1A66-F881-60B4-BBE8-D383F935C94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>
                <a:solidFill>
                  <a:schemeClr val="bg1"/>
                </a:solidFill>
                <a:effectLst/>
              </a:rPr>
              <a:t>Food Price Differences</a:t>
            </a:r>
            <a:r>
              <a:rPr lang="en-US" b="0" baseline="0">
                <a:solidFill>
                  <a:schemeClr val="bg1"/>
                </a:solidFill>
                <a:effectLst/>
              </a:rPr>
              <a:t> for the Years 2017 - 2019</a:t>
            </a:r>
            <a:endParaRPr lang="en-US" b="0">
              <a:solidFill>
                <a:schemeClr val="bg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Animal Products</c:v>
                </c:pt>
              </c:strCache>
            </c:strRef>
          </c:tx>
          <c:spPr>
            <a:ln w="28575" cap="rnd">
              <a:solidFill>
                <a:srgbClr val="441D6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rgbClr val="441D6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  <c:pt idx="31">
                  <c:v>43678</c:v>
                </c:pt>
                <c:pt idx="32">
                  <c:v>43709</c:v>
                </c:pt>
                <c:pt idx="33">
                  <c:v>43739</c:v>
                </c:pt>
                <c:pt idx="34">
                  <c:v>43770</c:v>
                </c:pt>
                <c:pt idx="35">
                  <c:v>43800</c:v>
                </c:pt>
              </c:numCache>
            </c:numRef>
          </c:cat>
          <c:val>
            <c:numRef>
              <c:f>Sheet1!$B$2:$B$37</c:f>
              <c:numCache>
                <c:formatCode>General</c:formatCode>
                <c:ptCount val="36"/>
                <c:pt idx="0">
                  <c:v>2.6457084564543099E-2</c:v>
                </c:pt>
                <c:pt idx="1">
                  <c:v>-5.6908240030907296E-3</c:v>
                </c:pt>
                <c:pt idx="2">
                  <c:v>5.5170042185932397E-3</c:v>
                </c:pt>
                <c:pt idx="3">
                  <c:v>-5.1162567613730597E-3</c:v>
                </c:pt>
                <c:pt idx="4">
                  <c:v>6.2005825739144199E-3</c:v>
                </c:pt>
                <c:pt idx="5">
                  <c:v>8.1975484439478202E-3</c:v>
                </c:pt>
                <c:pt idx="6">
                  <c:v>1.6058440284699001E-2</c:v>
                </c:pt>
                <c:pt idx="7">
                  <c:v>-6.5627336495610502E-4</c:v>
                </c:pt>
                <c:pt idx="8">
                  <c:v>9.2374987984382706E-3</c:v>
                </c:pt>
                <c:pt idx="9">
                  <c:v>-1.0023533847108799E-2</c:v>
                </c:pt>
                <c:pt idx="10">
                  <c:v>-3.7608030499513001E-3</c:v>
                </c:pt>
                <c:pt idx="11">
                  <c:v>1.6887253607008601E-2</c:v>
                </c:pt>
                <c:pt idx="12">
                  <c:v>-2.7481943182575401E-2</c:v>
                </c:pt>
                <c:pt idx="13">
                  <c:v>3.2685111749033401E-3</c:v>
                </c:pt>
                <c:pt idx="14">
                  <c:v>2.6635855036774001E-3</c:v>
                </c:pt>
                <c:pt idx="15">
                  <c:v>3.8579793169530398E-2</c:v>
                </c:pt>
                <c:pt idx="16">
                  <c:v>-1.9681425916148299E-2</c:v>
                </c:pt>
                <c:pt idx="17">
                  <c:v>-8.2540344835173498E-3</c:v>
                </c:pt>
                <c:pt idx="18">
                  <c:v>-5.4232751098348599E-4</c:v>
                </c:pt>
                <c:pt idx="19">
                  <c:v>3.4141035355921201E-3</c:v>
                </c:pt>
                <c:pt idx="20">
                  <c:v>-1.24396795758452E-3</c:v>
                </c:pt>
                <c:pt idx="21">
                  <c:v>-4.4039001509191796E-3</c:v>
                </c:pt>
                <c:pt idx="22">
                  <c:v>-1.3616752871852199E-2</c:v>
                </c:pt>
                <c:pt idx="23">
                  <c:v>1.69416508270203E-3</c:v>
                </c:pt>
                <c:pt idx="24">
                  <c:v>-9.7793425160577208E-3</c:v>
                </c:pt>
                <c:pt idx="25">
                  <c:v>1.86146365257919E-2</c:v>
                </c:pt>
                <c:pt idx="26">
                  <c:v>8.0521584942161405E-3</c:v>
                </c:pt>
                <c:pt idx="27">
                  <c:v>2.6214821853998102E-3</c:v>
                </c:pt>
                <c:pt idx="28">
                  <c:v>9.3114549652293307E-3</c:v>
                </c:pt>
                <c:pt idx="29">
                  <c:v>-1.3893546405495E-2</c:v>
                </c:pt>
                <c:pt idx="30">
                  <c:v>1.1534854201107499E-2</c:v>
                </c:pt>
                <c:pt idx="31">
                  <c:v>-1.0744219397626801E-2</c:v>
                </c:pt>
                <c:pt idx="32">
                  <c:v>2.9473581842611699E-3</c:v>
                </c:pt>
                <c:pt idx="33">
                  <c:v>-4.0572546512829201E-4</c:v>
                </c:pt>
                <c:pt idx="34">
                  <c:v>7.0458611245045599E-3</c:v>
                </c:pt>
                <c:pt idx="35">
                  <c:v>2.1446517924270402E-2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A5-4CFB-A8ED-C0F9D93309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Dairy Products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  <c:pt idx="31">
                  <c:v>43678</c:v>
                </c:pt>
                <c:pt idx="32">
                  <c:v>43709</c:v>
                </c:pt>
                <c:pt idx="33">
                  <c:v>43739</c:v>
                </c:pt>
                <c:pt idx="34">
                  <c:v>43770</c:v>
                </c:pt>
                <c:pt idx="35">
                  <c:v>43800</c:v>
                </c:pt>
              </c:numCache>
            </c:numRef>
          </c:cat>
          <c:val>
            <c:numRef>
              <c:f>Sheet1!$C$2:$C$37</c:f>
              <c:numCache>
                <c:formatCode>General</c:formatCode>
                <c:ptCount val="36"/>
                <c:pt idx="0">
                  <c:v>1.4033389789498999E-2</c:v>
                </c:pt>
                <c:pt idx="1">
                  <c:v>-1.0339616638829199E-3</c:v>
                </c:pt>
                <c:pt idx="2">
                  <c:v>-1.39331210191083E-2</c:v>
                </c:pt>
                <c:pt idx="3">
                  <c:v>1.6148566814695401E-3</c:v>
                </c:pt>
                <c:pt idx="4">
                  <c:v>-1.7734784361145199E-3</c:v>
                </c:pt>
                <c:pt idx="5">
                  <c:v>-5.4106436243236402E-3</c:v>
                </c:pt>
                <c:pt idx="6">
                  <c:v>2.9230269568043502E-3</c:v>
                </c:pt>
                <c:pt idx="7">
                  <c:v>-6.5576424870467101E-3</c:v>
                </c:pt>
                <c:pt idx="8">
                  <c:v>1.23054355798224E-2</c:v>
                </c:pt>
                <c:pt idx="9">
                  <c:v>-1.18338431814523E-2</c:v>
                </c:pt>
                <c:pt idx="10">
                  <c:v>-2.2810590631364698E-3</c:v>
                </c:pt>
                <c:pt idx="11">
                  <c:v>-9.7983179554184097E-4</c:v>
                </c:pt>
                <c:pt idx="12">
                  <c:v>-1.94523906824682E-2</c:v>
                </c:pt>
                <c:pt idx="13">
                  <c:v>6.0015003750937199E-3</c:v>
                </c:pt>
                <c:pt idx="14">
                  <c:v>2.4857071836947799E-4</c:v>
                </c:pt>
                <c:pt idx="15">
                  <c:v>-6.9582504970179199E-3</c:v>
                </c:pt>
                <c:pt idx="16">
                  <c:v>7.25725725725734E-3</c:v>
                </c:pt>
                <c:pt idx="17">
                  <c:v>-6.6252587991733004E-4</c:v>
                </c:pt>
                <c:pt idx="18">
                  <c:v>-1.69884809811882E-2</c:v>
                </c:pt>
                <c:pt idx="19">
                  <c:v>6.1541055471252496E-3</c:v>
                </c:pt>
                <c:pt idx="20">
                  <c:v>1.03058232090489E-2</c:v>
                </c:pt>
                <c:pt idx="21">
                  <c:v>5.8052745065517697E-4</c:v>
                </c:pt>
                <c:pt idx="22">
                  <c:v>7.7911313717364799E-3</c:v>
                </c:pt>
                <c:pt idx="23">
                  <c:v>-1.6448721111927901E-4</c:v>
                </c:pt>
                <c:pt idx="24">
                  <c:v>4.11285679032658E-3</c:v>
                </c:pt>
                <c:pt idx="25">
                  <c:v>-1.6138281314000101E-2</c:v>
                </c:pt>
                <c:pt idx="26">
                  <c:v>4.2464612822648001E-3</c:v>
                </c:pt>
                <c:pt idx="27">
                  <c:v>1.13589254622337E-2</c:v>
                </c:pt>
                <c:pt idx="28">
                  <c:v>-3.1972454500737101E-3</c:v>
                </c:pt>
                <c:pt idx="29">
                  <c:v>-5.757052389177E-4</c:v>
                </c:pt>
                <c:pt idx="30" formatCode="0.00E+00">
                  <c:v>2.2204460492503101E-16</c:v>
                </c:pt>
                <c:pt idx="31">
                  <c:v>1.09447004608291E-2</c:v>
                </c:pt>
                <c:pt idx="32">
                  <c:v>7.9772079772080194E-3</c:v>
                </c:pt>
                <c:pt idx="33">
                  <c:v>-1.3405475248324099E-2</c:v>
                </c:pt>
                <c:pt idx="34">
                  <c:v>1.6206924776949801E-2</c:v>
                </c:pt>
                <c:pt idx="35">
                  <c:v>-1.2887635924283499E-3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A5-4CFB-A8ED-C0F9D93309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Fruits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accent6">
                    <a:lumMod val="50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  <c:pt idx="31">
                  <c:v>43678</c:v>
                </c:pt>
                <c:pt idx="32">
                  <c:v>43709</c:v>
                </c:pt>
                <c:pt idx="33">
                  <c:v>43739</c:v>
                </c:pt>
                <c:pt idx="34">
                  <c:v>43770</c:v>
                </c:pt>
                <c:pt idx="35">
                  <c:v>43800</c:v>
                </c:pt>
              </c:numCache>
            </c:numRef>
          </c:cat>
          <c:val>
            <c:numRef>
              <c:f>Sheet1!$D$2:$D$37</c:f>
              <c:numCache>
                <c:formatCode>General</c:formatCode>
                <c:ptCount val="36"/>
                <c:pt idx="0">
                  <c:v>-8.2868981283040405E-2</c:v>
                </c:pt>
                <c:pt idx="1">
                  <c:v>-5.5771927091447203E-2</c:v>
                </c:pt>
                <c:pt idx="2">
                  <c:v>-8.0844745091568308E-3</c:v>
                </c:pt>
                <c:pt idx="3">
                  <c:v>-2.67797737857619E-2</c:v>
                </c:pt>
                <c:pt idx="4">
                  <c:v>-2.2902068022560101E-2</c:v>
                </c:pt>
                <c:pt idx="5">
                  <c:v>4.5478397761062796E-3</c:v>
                </c:pt>
                <c:pt idx="6">
                  <c:v>4.7362005920250597E-2</c:v>
                </c:pt>
                <c:pt idx="7">
                  <c:v>-2.92601828761428E-2</c:v>
                </c:pt>
                <c:pt idx="8">
                  <c:v>4.6069532454187302E-2</c:v>
                </c:pt>
                <c:pt idx="9">
                  <c:v>2.9142108709888599E-2</c:v>
                </c:pt>
                <c:pt idx="10">
                  <c:v>8.7018771874005807E-2</c:v>
                </c:pt>
                <c:pt idx="11">
                  <c:v>5.35635884677301E-2</c:v>
                </c:pt>
                <c:pt idx="12">
                  <c:v>-1.34740936241144E-2</c:v>
                </c:pt>
                <c:pt idx="13">
                  <c:v>-9.4480428048437204E-2</c:v>
                </c:pt>
                <c:pt idx="14">
                  <c:v>-6.9818068729590996E-2</c:v>
                </c:pt>
                <c:pt idx="15">
                  <c:v>2.7415580073554002E-2</c:v>
                </c:pt>
                <c:pt idx="16">
                  <c:v>-7.6309794988610305E-2</c:v>
                </c:pt>
                <c:pt idx="17">
                  <c:v>-8.6313193588163292E-3</c:v>
                </c:pt>
                <c:pt idx="18">
                  <c:v>6.7341862117981502E-2</c:v>
                </c:pt>
                <c:pt idx="19">
                  <c:v>-2.2973197935741499E-2</c:v>
                </c:pt>
                <c:pt idx="20">
                  <c:v>3.2032714261373399E-2</c:v>
                </c:pt>
                <c:pt idx="21">
                  <c:v>2.2453359749050598E-2</c:v>
                </c:pt>
                <c:pt idx="22">
                  <c:v>5.9583400613595697E-2</c:v>
                </c:pt>
                <c:pt idx="23">
                  <c:v>0.11353245961597</c:v>
                </c:pt>
                <c:pt idx="24">
                  <c:v>1.6285753387162899E-2</c:v>
                </c:pt>
                <c:pt idx="25">
                  <c:v>-8.3086453002962607E-2</c:v>
                </c:pt>
                <c:pt idx="26">
                  <c:v>-4.8171537670729701E-2</c:v>
                </c:pt>
                <c:pt idx="27">
                  <c:v>-2.8236383274186001E-2</c:v>
                </c:pt>
                <c:pt idx="28">
                  <c:v>-9.4156875198475695E-2</c:v>
                </c:pt>
                <c:pt idx="29">
                  <c:v>7.5372480280455597E-3</c:v>
                </c:pt>
                <c:pt idx="30">
                  <c:v>2.4704244954766901E-2</c:v>
                </c:pt>
                <c:pt idx="31">
                  <c:v>6.7911714770785205E-4</c:v>
                </c:pt>
                <c:pt idx="32">
                  <c:v>2.7994570749915099E-2</c:v>
                </c:pt>
                <c:pt idx="33">
                  <c:v>2.7232216537382298E-2</c:v>
                </c:pt>
                <c:pt idx="34">
                  <c:v>4.5790488431876698E-2</c:v>
                </c:pt>
                <c:pt idx="35">
                  <c:v>6.7752342909817201E-2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A5-4CFB-A8ED-C0F9D933097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Grains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  <c:pt idx="31">
                  <c:v>43678</c:v>
                </c:pt>
                <c:pt idx="32">
                  <c:v>43709</c:v>
                </c:pt>
                <c:pt idx="33">
                  <c:v>43739</c:v>
                </c:pt>
                <c:pt idx="34">
                  <c:v>43770</c:v>
                </c:pt>
                <c:pt idx="35">
                  <c:v>43800</c:v>
                </c:pt>
              </c:numCache>
            </c:numRef>
          </c:cat>
          <c:val>
            <c:numRef>
              <c:f>Sheet1!$E$2:$E$37</c:f>
              <c:numCache>
                <c:formatCode>General</c:formatCode>
                <c:ptCount val="36"/>
                <c:pt idx="0">
                  <c:v>8.9913995308834593E-3</c:v>
                </c:pt>
                <c:pt idx="1">
                  <c:v>-7.7489345215020402E-4</c:v>
                </c:pt>
                <c:pt idx="2">
                  <c:v>-1.04691740984877E-2</c:v>
                </c:pt>
                <c:pt idx="3">
                  <c:v>-8.6206896551723703E-3</c:v>
                </c:pt>
                <c:pt idx="4">
                  <c:v>1.5810276679841799E-2</c:v>
                </c:pt>
                <c:pt idx="5">
                  <c:v>9.33852140077817E-3</c:v>
                </c:pt>
                <c:pt idx="6">
                  <c:v>3.4695451040862501E-3</c:v>
                </c:pt>
                <c:pt idx="7">
                  <c:v>3.8417210910488501E-3</c:v>
                </c:pt>
                <c:pt idx="8">
                  <c:v>-6.88863375430548E-3</c:v>
                </c:pt>
                <c:pt idx="9">
                  <c:v>-1.69556840077069E-2</c:v>
                </c:pt>
                <c:pt idx="10">
                  <c:v>-2.9400235201881599E-2</c:v>
                </c:pt>
                <c:pt idx="11">
                  <c:v>5.2504038772211896E-3</c:v>
                </c:pt>
                <c:pt idx="12">
                  <c:v>-2.2097227802330199E-2</c:v>
                </c:pt>
                <c:pt idx="13">
                  <c:v>-3.2867707477405301E-3</c:v>
                </c:pt>
                <c:pt idx="14">
                  <c:v>1.3602638087386799E-2</c:v>
                </c:pt>
                <c:pt idx="15">
                  <c:v>-8.5400569337130694E-3</c:v>
                </c:pt>
                <c:pt idx="16">
                  <c:v>9.0237899917966404E-3</c:v>
                </c:pt>
                <c:pt idx="17">
                  <c:v>-9.3495934959349995E-3</c:v>
                </c:pt>
                <c:pt idx="18">
                  <c:v>5.7447681575706301E-3</c:v>
                </c:pt>
                <c:pt idx="19">
                  <c:v>8.1599347205223403E-3</c:v>
                </c:pt>
                <c:pt idx="20">
                  <c:v>-9.3079724807770808E-3</c:v>
                </c:pt>
                <c:pt idx="21">
                  <c:v>-1.3480392156862499E-2</c:v>
                </c:pt>
                <c:pt idx="22">
                  <c:v>1.2422360248447401E-3</c:v>
                </c:pt>
                <c:pt idx="23">
                  <c:v>8.6848635235732205E-3</c:v>
                </c:pt>
                <c:pt idx="24">
                  <c:v>1.6400164001639701E-3</c:v>
                </c:pt>
                <c:pt idx="25">
                  <c:v>1.80106426524764E-2</c:v>
                </c:pt>
                <c:pt idx="26">
                  <c:v>-9.6501809408926498E-3</c:v>
                </c:pt>
                <c:pt idx="27">
                  <c:v>9.3382054405195501E-3</c:v>
                </c:pt>
                <c:pt idx="28">
                  <c:v>7.2405470635561403E-3</c:v>
                </c:pt>
                <c:pt idx="29">
                  <c:v>9.9840255591054899E-3</c:v>
                </c:pt>
                <c:pt idx="30">
                  <c:v>1.58165282720434E-3</c:v>
                </c:pt>
                <c:pt idx="31">
                  <c:v>-5.9218318199762898E-3</c:v>
                </c:pt>
                <c:pt idx="32">
                  <c:v>9.5313741064337806E-3</c:v>
                </c:pt>
                <c:pt idx="33">
                  <c:v>-4.7206923682139301E-3</c:v>
                </c:pt>
                <c:pt idx="34">
                  <c:v>-1.22529644268777E-2</c:v>
                </c:pt>
                <c:pt idx="35">
                  <c:v>2.8011204481794799E-3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CA5-4CFB-A8ED-C0F9D9330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5451232"/>
        <c:axId val="651463040"/>
      </c:lineChart>
      <c:dateAx>
        <c:axId val="92545123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51463040"/>
        <c:crosses val="autoZero"/>
        <c:auto val="1"/>
        <c:lblOffset val="100"/>
        <c:baseTimeUnit val="months"/>
      </c:dateAx>
      <c:valAx>
        <c:axId val="651463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in"/>
        <c:minorTickMark val="out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92545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75000"/>
        <a:alpha val="50000"/>
      </a:schemeClr>
    </a:solidFill>
    <a:ln cap="rnd"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>
                <a:solidFill>
                  <a:schemeClr val="bg1"/>
                </a:solidFill>
                <a:effectLst/>
              </a:rPr>
              <a:t>Food Price Differences Trendlines for the Years 2017 - 2019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Animal Products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trendline>
            <c:spPr>
              <a:ln w="50800" cap="rnd">
                <a:solidFill>
                  <a:srgbClr val="441D6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  <c:pt idx="31">
                  <c:v>43678</c:v>
                </c:pt>
                <c:pt idx="32">
                  <c:v>43709</c:v>
                </c:pt>
                <c:pt idx="33">
                  <c:v>43739</c:v>
                </c:pt>
                <c:pt idx="34">
                  <c:v>43770</c:v>
                </c:pt>
                <c:pt idx="35">
                  <c:v>43800</c:v>
                </c:pt>
              </c:numCache>
            </c:numRef>
          </c:cat>
          <c:val>
            <c:numRef>
              <c:f>Sheet1!$B$2:$B$37</c:f>
              <c:numCache>
                <c:formatCode>General</c:formatCode>
                <c:ptCount val="36"/>
                <c:pt idx="0">
                  <c:v>2.6457084564543099E-2</c:v>
                </c:pt>
                <c:pt idx="1">
                  <c:v>-5.6908240030907296E-3</c:v>
                </c:pt>
                <c:pt idx="2">
                  <c:v>5.5170042185932397E-3</c:v>
                </c:pt>
                <c:pt idx="3">
                  <c:v>-5.1162567613730597E-3</c:v>
                </c:pt>
                <c:pt idx="4">
                  <c:v>6.2005825739144199E-3</c:v>
                </c:pt>
                <c:pt idx="5">
                  <c:v>8.1975484439478202E-3</c:v>
                </c:pt>
                <c:pt idx="6">
                  <c:v>1.6058440284699001E-2</c:v>
                </c:pt>
                <c:pt idx="7">
                  <c:v>-6.5627336495610502E-4</c:v>
                </c:pt>
                <c:pt idx="8">
                  <c:v>9.2374987984382706E-3</c:v>
                </c:pt>
                <c:pt idx="9">
                  <c:v>-1.0023533847108799E-2</c:v>
                </c:pt>
                <c:pt idx="10">
                  <c:v>-3.7608030499513001E-3</c:v>
                </c:pt>
                <c:pt idx="11">
                  <c:v>1.6887253607008601E-2</c:v>
                </c:pt>
                <c:pt idx="12">
                  <c:v>-2.7481943182575401E-2</c:v>
                </c:pt>
                <c:pt idx="13">
                  <c:v>3.2685111749033401E-3</c:v>
                </c:pt>
                <c:pt idx="14">
                  <c:v>2.6635855036774001E-3</c:v>
                </c:pt>
                <c:pt idx="15">
                  <c:v>3.8579793169530398E-2</c:v>
                </c:pt>
                <c:pt idx="16">
                  <c:v>-1.9681425916148299E-2</c:v>
                </c:pt>
                <c:pt idx="17">
                  <c:v>-8.2540344835173498E-3</c:v>
                </c:pt>
                <c:pt idx="18">
                  <c:v>-5.4232751098348599E-4</c:v>
                </c:pt>
                <c:pt idx="19">
                  <c:v>3.4141035355921201E-3</c:v>
                </c:pt>
                <c:pt idx="20">
                  <c:v>-1.24396795758452E-3</c:v>
                </c:pt>
                <c:pt idx="21">
                  <c:v>-4.4039001509191796E-3</c:v>
                </c:pt>
                <c:pt idx="22">
                  <c:v>-1.3616752871852199E-2</c:v>
                </c:pt>
                <c:pt idx="23">
                  <c:v>1.69416508270203E-3</c:v>
                </c:pt>
                <c:pt idx="24">
                  <c:v>-9.7793425160577208E-3</c:v>
                </c:pt>
                <c:pt idx="25">
                  <c:v>1.86146365257919E-2</c:v>
                </c:pt>
                <c:pt idx="26">
                  <c:v>8.0521584942161405E-3</c:v>
                </c:pt>
                <c:pt idx="27">
                  <c:v>2.6214821853998102E-3</c:v>
                </c:pt>
                <c:pt idx="28">
                  <c:v>9.3114549652293307E-3</c:v>
                </c:pt>
                <c:pt idx="29">
                  <c:v>-1.3893546405495E-2</c:v>
                </c:pt>
                <c:pt idx="30">
                  <c:v>1.1534854201107499E-2</c:v>
                </c:pt>
                <c:pt idx="31">
                  <c:v>-1.0744219397626801E-2</c:v>
                </c:pt>
                <c:pt idx="32">
                  <c:v>2.9473581842611699E-3</c:v>
                </c:pt>
                <c:pt idx="33">
                  <c:v>-4.0572546512829201E-4</c:v>
                </c:pt>
                <c:pt idx="34">
                  <c:v>7.0458611245045599E-3</c:v>
                </c:pt>
                <c:pt idx="35">
                  <c:v>2.1446517924270402E-2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A5-4CFB-A8ED-C0F9D93309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Dairy Products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trendline>
            <c:spPr>
              <a:ln w="50800" cap="rnd">
                <a:solidFill>
                  <a:srgbClr val="C00000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  <c:pt idx="31">
                  <c:v>43678</c:v>
                </c:pt>
                <c:pt idx="32">
                  <c:v>43709</c:v>
                </c:pt>
                <c:pt idx="33">
                  <c:v>43739</c:v>
                </c:pt>
                <c:pt idx="34">
                  <c:v>43770</c:v>
                </c:pt>
                <c:pt idx="35">
                  <c:v>43800</c:v>
                </c:pt>
              </c:numCache>
            </c:numRef>
          </c:cat>
          <c:val>
            <c:numRef>
              <c:f>Sheet1!$C$2:$C$37</c:f>
              <c:numCache>
                <c:formatCode>General</c:formatCode>
                <c:ptCount val="36"/>
                <c:pt idx="0">
                  <c:v>1.4033389789498999E-2</c:v>
                </c:pt>
                <c:pt idx="1">
                  <c:v>-1.0339616638829199E-3</c:v>
                </c:pt>
                <c:pt idx="2">
                  <c:v>-1.39331210191083E-2</c:v>
                </c:pt>
                <c:pt idx="3">
                  <c:v>1.6148566814695401E-3</c:v>
                </c:pt>
                <c:pt idx="4">
                  <c:v>-1.7734784361145199E-3</c:v>
                </c:pt>
                <c:pt idx="5">
                  <c:v>-5.4106436243236402E-3</c:v>
                </c:pt>
                <c:pt idx="6">
                  <c:v>2.9230269568043502E-3</c:v>
                </c:pt>
                <c:pt idx="7">
                  <c:v>-6.5576424870467101E-3</c:v>
                </c:pt>
                <c:pt idx="8">
                  <c:v>1.23054355798224E-2</c:v>
                </c:pt>
                <c:pt idx="9">
                  <c:v>-1.18338431814523E-2</c:v>
                </c:pt>
                <c:pt idx="10">
                  <c:v>-2.2810590631364698E-3</c:v>
                </c:pt>
                <c:pt idx="11">
                  <c:v>-9.7983179554184097E-4</c:v>
                </c:pt>
                <c:pt idx="12">
                  <c:v>-1.94523906824682E-2</c:v>
                </c:pt>
                <c:pt idx="13">
                  <c:v>6.0015003750937199E-3</c:v>
                </c:pt>
                <c:pt idx="14">
                  <c:v>2.4857071836947799E-4</c:v>
                </c:pt>
                <c:pt idx="15">
                  <c:v>-6.9582504970179199E-3</c:v>
                </c:pt>
                <c:pt idx="16">
                  <c:v>7.25725725725734E-3</c:v>
                </c:pt>
                <c:pt idx="17">
                  <c:v>-6.6252587991733004E-4</c:v>
                </c:pt>
                <c:pt idx="18">
                  <c:v>-1.69884809811882E-2</c:v>
                </c:pt>
                <c:pt idx="19">
                  <c:v>6.1541055471252496E-3</c:v>
                </c:pt>
                <c:pt idx="20">
                  <c:v>1.03058232090489E-2</c:v>
                </c:pt>
                <c:pt idx="21">
                  <c:v>5.8052745065517697E-4</c:v>
                </c:pt>
                <c:pt idx="22">
                  <c:v>7.7911313717364799E-3</c:v>
                </c:pt>
                <c:pt idx="23">
                  <c:v>-1.6448721111927901E-4</c:v>
                </c:pt>
                <c:pt idx="24">
                  <c:v>4.11285679032658E-3</c:v>
                </c:pt>
                <c:pt idx="25">
                  <c:v>-1.6138281314000101E-2</c:v>
                </c:pt>
                <c:pt idx="26">
                  <c:v>4.2464612822648001E-3</c:v>
                </c:pt>
                <c:pt idx="27">
                  <c:v>1.13589254622337E-2</c:v>
                </c:pt>
                <c:pt idx="28">
                  <c:v>-3.1972454500737101E-3</c:v>
                </c:pt>
                <c:pt idx="29">
                  <c:v>-5.757052389177E-4</c:v>
                </c:pt>
                <c:pt idx="30" formatCode="0.00E+00">
                  <c:v>2.2204460492503101E-16</c:v>
                </c:pt>
                <c:pt idx="31">
                  <c:v>1.09447004608291E-2</c:v>
                </c:pt>
                <c:pt idx="32">
                  <c:v>7.9772079772080194E-3</c:v>
                </c:pt>
                <c:pt idx="33">
                  <c:v>-1.3405475248324099E-2</c:v>
                </c:pt>
                <c:pt idx="34">
                  <c:v>1.6206924776949801E-2</c:v>
                </c:pt>
                <c:pt idx="35">
                  <c:v>-1.2887635924283499E-3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A5-4CFB-A8ED-C0F9D93309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Fruits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trendline>
            <c:spPr>
              <a:ln w="50800" cap="rnd">
                <a:solidFill>
                  <a:schemeClr val="accent6">
                    <a:lumMod val="50000"/>
                  </a:schemeClr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  <c:pt idx="31">
                  <c:v>43678</c:v>
                </c:pt>
                <c:pt idx="32">
                  <c:v>43709</c:v>
                </c:pt>
                <c:pt idx="33">
                  <c:v>43739</c:v>
                </c:pt>
                <c:pt idx="34">
                  <c:v>43770</c:v>
                </c:pt>
                <c:pt idx="35">
                  <c:v>43800</c:v>
                </c:pt>
              </c:numCache>
            </c:numRef>
          </c:cat>
          <c:val>
            <c:numRef>
              <c:f>Sheet1!$D$2:$D$37</c:f>
              <c:numCache>
                <c:formatCode>General</c:formatCode>
                <c:ptCount val="36"/>
                <c:pt idx="0">
                  <c:v>-8.2868981283040405E-2</c:v>
                </c:pt>
                <c:pt idx="1">
                  <c:v>-5.5771927091447203E-2</c:v>
                </c:pt>
                <c:pt idx="2">
                  <c:v>-8.0844745091568308E-3</c:v>
                </c:pt>
                <c:pt idx="3">
                  <c:v>-2.67797737857619E-2</c:v>
                </c:pt>
                <c:pt idx="4">
                  <c:v>-2.2902068022560101E-2</c:v>
                </c:pt>
                <c:pt idx="5">
                  <c:v>4.5478397761062796E-3</c:v>
                </c:pt>
                <c:pt idx="6">
                  <c:v>4.7362005920250597E-2</c:v>
                </c:pt>
                <c:pt idx="7">
                  <c:v>-2.92601828761428E-2</c:v>
                </c:pt>
                <c:pt idx="8">
                  <c:v>4.6069532454187302E-2</c:v>
                </c:pt>
                <c:pt idx="9">
                  <c:v>2.9142108709888599E-2</c:v>
                </c:pt>
                <c:pt idx="10">
                  <c:v>8.7018771874005807E-2</c:v>
                </c:pt>
                <c:pt idx="11">
                  <c:v>5.35635884677301E-2</c:v>
                </c:pt>
                <c:pt idx="12">
                  <c:v>-1.34740936241144E-2</c:v>
                </c:pt>
                <c:pt idx="13">
                  <c:v>-9.4480428048437204E-2</c:v>
                </c:pt>
                <c:pt idx="14">
                  <c:v>-6.9818068729590996E-2</c:v>
                </c:pt>
                <c:pt idx="15">
                  <c:v>2.7415580073554002E-2</c:v>
                </c:pt>
                <c:pt idx="16">
                  <c:v>-7.6309794988610305E-2</c:v>
                </c:pt>
                <c:pt idx="17">
                  <c:v>-8.6313193588163292E-3</c:v>
                </c:pt>
                <c:pt idx="18">
                  <c:v>6.7341862117981502E-2</c:v>
                </c:pt>
                <c:pt idx="19">
                  <c:v>-2.2973197935741499E-2</c:v>
                </c:pt>
                <c:pt idx="20">
                  <c:v>3.2032714261373399E-2</c:v>
                </c:pt>
                <c:pt idx="21">
                  <c:v>2.2453359749050598E-2</c:v>
                </c:pt>
                <c:pt idx="22">
                  <c:v>5.9583400613595697E-2</c:v>
                </c:pt>
                <c:pt idx="23">
                  <c:v>0.11353245961597</c:v>
                </c:pt>
                <c:pt idx="24">
                  <c:v>1.6285753387162899E-2</c:v>
                </c:pt>
                <c:pt idx="25">
                  <c:v>-8.3086453002962607E-2</c:v>
                </c:pt>
                <c:pt idx="26">
                  <c:v>-4.8171537670729701E-2</c:v>
                </c:pt>
                <c:pt idx="27">
                  <c:v>-2.8236383274186001E-2</c:v>
                </c:pt>
                <c:pt idx="28">
                  <c:v>-9.4156875198475695E-2</c:v>
                </c:pt>
                <c:pt idx="29">
                  <c:v>7.5372480280455597E-3</c:v>
                </c:pt>
                <c:pt idx="30">
                  <c:v>2.4704244954766901E-2</c:v>
                </c:pt>
                <c:pt idx="31">
                  <c:v>6.7911714770785205E-4</c:v>
                </c:pt>
                <c:pt idx="32">
                  <c:v>2.7994570749915099E-2</c:v>
                </c:pt>
                <c:pt idx="33">
                  <c:v>2.7232216537382298E-2</c:v>
                </c:pt>
                <c:pt idx="34">
                  <c:v>4.5790488431876698E-2</c:v>
                </c:pt>
                <c:pt idx="35">
                  <c:v>6.7752342909817201E-2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A5-4CFB-A8ED-C0F9D933097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Grains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trendline>
            <c:spPr>
              <a:ln w="50800" cap="rnd">
                <a:solidFill>
                  <a:schemeClr val="accent4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  <c:pt idx="31">
                  <c:v>43678</c:v>
                </c:pt>
                <c:pt idx="32">
                  <c:v>43709</c:v>
                </c:pt>
                <c:pt idx="33">
                  <c:v>43739</c:v>
                </c:pt>
                <c:pt idx="34">
                  <c:v>43770</c:v>
                </c:pt>
                <c:pt idx="35">
                  <c:v>43800</c:v>
                </c:pt>
              </c:numCache>
            </c:numRef>
          </c:cat>
          <c:val>
            <c:numRef>
              <c:f>Sheet1!$E$2:$E$37</c:f>
              <c:numCache>
                <c:formatCode>General</c:formatCode>
                <c:ptCount val="36"/>
                <c:pt idx="0">
                  <c:v>8.9913995308834593E-3</c:v>
                </c:pt>
                <c:pt idx="1">
                  <c:v>-7.7489345215020402E-4</c:v>
                </c:pt>
                <c:pt idx="2">
                  <c:v>-1.04691740984877E-2</c:v>
                </c:pt>
                <c:pt idx="3">
                  <c:v>-8.6206896551723703E-3</c:v>
                </c:pt>
                <c:pt idx="4">
                  <c:v>1.5810276679841799E-2</c:v>
                </c:pt>
                <c:pt idx="5">
                  <c:v>9.33852140077817E-3</c:v>
                </c:pt>
                <c:pt idx="6">
                  <c:v>3.4695451040862501E-3</c:v>
                </c:pt>
                <c:pt idx="7">
                  <c:v>3.8417210910488501E-3</c:v>
                </c:pt>
                <c:pt idx="8">
                  <c:v>-6.88863375430548E-3</c:v>
                </c:pt>
                <c:pt idx="9">
                  <c:v>-1.69556840077069E-2</c:v>
                </c:pt>
                <c:pt idx="10">
                  <c:v>-2.9400235201881599E-2</c:v>
                </c:pt>
                <c:pt idx="11">
                  <c:v>5.2504038772211896E-3</c:v>
                </c:pt>
                <c:pt idx="12">
                  <c:v>-2.2097227802330199E-2</c:v>
                </c:pt>
                <c:pt idx="13">
                  <c:v>-3.2867707477405301E-3</c:v>
                </c:pt>
                <c:pt idx="14">
                  <c:v>1.3602638087386799E-2</c:v>
                </c:pt>
                <c:pt idx="15">
                  <c:v>-8.5400569337130694E-3</c:v>
                </c:pt>
                <c:pt idx="16">
                  <c:v>9.0237899917966404E-3</c:v>
                </c:pt>
                <c:pt idx="17">
                  <c:v>-9.3495934959349995E-3</c:v>
                </c:pt>
                <c:pt idx="18">
                  <c:v>5.7447681575706301E-3</c:v>
                </c:pt>
                <c:pt idx="19">
                  <c:v>8.1599347205223403E-3</c:v>
                </c:pt>
                <c:pt idx="20">
                  <c:v>-9.3079724807770808E-3</c:v>
                </c:pt>
                <c:pt idx="21">
                  <c:v>-1.3480392156862499E-2</c:v>
                </c:pt>
                <c:pt idx="22">
                  <c:v>1.2422360248447401E-3</c:v>
                </c:pt>
                <c:pt idx="23">
                  <c:v>8.6848635235732205E-3</c:v>
                </c:pt>
                <c:pt idx="24">
                  <c:v>1.6400164001639701E-3</c:v>
                </c:pt>
                <c:pt idx="25">
                  <c:v>1.80106426524764E-2</c:v>
                </c:pt>
                <c:pt idx="26">
                  <c:v>-9.6501809408926498E-3</c:v>
                </c:pt>
                <c:pt idx="27">
                  <c:v>9.3382054405195501E-3</c:v>
                </c:pt>
                <c:pt idx="28">
                  <c:v>7.2405470635561403E-3</c:v>
                </c:pt>
                <c:pt idx="29">
                  <c:v>9.9840255591054899E-3</c:v>
                </c:pt>
                <c:pt idx="30">
                  <c:v>1.58165282720434E-3</c:v>
                </c:pt>
                <c:pt idx="31">
                  <c:v>-5.9218318199762898E-3</c:v>
                </c:pt>
                <c:pt idx="32">
                  <c:v>9.5313741064337806E-3</c:v>
                </c:pt>
                <c:pt idx="33">
                  <c:v>-4.7206923682139301E-3</c:v>
                </c:pt>
                <c:pt idx="34">
                  <c:v>-1.22529644268777E-2</c:v>
                </c:pt>
                <c:pt idx="35">
                  <c:v>2.8011204481794799E-3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CA5-4CFB-A8ED-C0F9D9330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5451232"/>
        <c:axId val="651463040"/>
      </c:lineChart>
      <c:dateAx>
        <c:axId val="92545123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51463040"/>
        <c:crosses val="autoZero"/>
        <c:auto val="1"/>
        <c:lblOffset val="100"/>
        <c:baseTimeUnit val="months"/>
      </c:dateAx>
      <c:valAx>
        <c:axId val="651463040"/>
        <c:scaling>
          <c:orientation val="minMax"/>
          <c:max val="3.0000000000000006E-2"/>
          <c:min val="-3.000000000000000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in"/>
        <c:minorTickMark val="out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92545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75000"/>
        <a:alpha val="50000"/>
      </a:schemeClr>
    </a:solidFill>
    <a:ln cap="rnd"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>
                <a:solidFill>
                  <a:schemeClr val="bg1"/>
                </a:solidFill>
                <a:effectLst/>
              </a:rPr>
              <a:t>Food Price Differences for the Years 2020</a:t>
            </a:r>
            <a:r>
              <a:rPr lang="en-US" b="0" baseline="0">
                <a:solidFill>
                  <a:schemeClr val="bg1"/>
                </a:solidFill>
                <a:effectLst/>
              </a:rPr>
              <a:t> - 2022</a:t>
            </a:r>
            <a:endParaRPr lang="en-US" b="0">
              <a:solidFill>
                <a:schemeClr val="bg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Animal Products</c:v>
                </c:pt>
              </c:strCache>
            </c:strRef>
          </c:tx>
          <c:spPr>
            <a:ln w="28575" cap="rnd">
              <a:solidFill>
                <a:srgbClr val="441D6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rgbClr val="441D6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  <c:pt idx="16">
                  <c:v>44317</c:v>
                </c:pt>
                <c:pt idx="17">
                  <c:v>44348</c:v>
                </c:pt>
                <c:pt idx="18">
                  <c:v>44378</c:v>
                </c:pt>
                <c:pt idx="19">
                  <c:v>44409</c:v>
                </c:pt>
                <c:pt idx="20">
                  <c:v>44440</c:v>
                </c:pt>
                <c:pt idx="21">
                  <c:v>44470</c:v>
                </c:pt>
                <c:pt idx="22">
                  <c:v>44501</c:v>
                </c:pt>
                <c:pt idx="23">
                  <c:v>44531</c:v>
                </c:pt>
                <c:pt idx="24">
                  <c:v>44562</c:v>
                </c:pt>
                <c:pt idx="25">
                  <c:v>44593</c:v>
                </c:pt>
                <c:pt idx="26">
                  <c:v>44621</c:v>
                </c:pt>
                <c:pt idx="27">
                  <c:v>44652</c:v>
                </c:pt>
                <c:pt idx="28">
                  <c:v>44682</c:v>
                </c:pt>
                <c:pt idx="29">
                  <c:v>44713</c:v>
                </c:pt>
                <c:pt idx="30">
                  <c:v>44743</c:v>
                </c:pt>
                <c:pt idx="31">
                  <c:v>44774</c:v>
                </c:pt>
                <c:pt idx="32">
                  <c:v>44805</c:v>
                </c:pt>
                <c:pt idx="33">
                  <c:v>44835</c:v>
                </c:pt>
                <c:pt idx="34">
                  <c:v>44866</c:v>
                </c:pt>
                <c:pt idx="35">
                  <c:v>44896</c:v>
                </c:pt>
              </c:numCache>
            </c:numRef>
          </c:cat>
          <c:val>
            <c:numRef>
              <c:f>Sheet1!$B$2:$B$37</c:f>
              <c:numCache>
                <c:formatCode>General</c:formatCode>
                <c:ptCount val="36"/>
                <c:pt idx="0">
                  <c:v>-4.8262409917642001E-3</c:v>
                </c:pt>
                <c:pt idx="1">
                  <c:v>6.1811525284187702E-3</c:v>
                </c:pt>
                <c:pt idx="2">
                  <c:v>1.13013601403835E-2</c:v>
                </c:pt>
                <c:pt idx="3">
                  <c:v>6.7532526040225693E-2</c:v>
                </c:pt>
                <c:pt idx="4">
                  <c:v>6.0049974955346003E-2</c:v>
                </c:pt>
                <c:pt idx="5">
                  <c:v>3.9547403480098803E-2</c:v>
                </c:pt>
                <c:pt idx="6">
                  <c:v>-6.3815715294024494E-2</c:v>
                </c:pt>
                <c:pt idx="7">
                  <c:v>-5.17169209508241E-2</c:v>
                </c:pt>
                <c:pt idx="8">
                  <c:v>-1.63224837027315E-2</c:v>
                </c:pt>
                <c:pt idx="9">
                  <c:v>3.6073720670859399E-3</c:v>
                </c:pt>
                <c:pt idx="10">
                  <c:v>1.3564635861005699E-2</c:v>
                </c:pt>
                <c:pt idx="11">
                  <c:v>-1.0791879855199501E-2</c:v>
                </c:pt>
                <c:pt idx="12">
                  <c:v>1.89839375480782E-2</c:v>
                </c:pt>
                <c:pt idx="13">
                  <c:v>-1.2198414131018201E-3</c:v>
                </c:pt>
                <c:pt idx="14">
                  <c:v>8.3325457632204003E-3</c:v>
                </c:pt>
                <c:pt idx="15">
                  <c:v>1.6744640094495201E-2</c:v>
                </c:pt>
                <c:pt idx="16">
                  <c:v>2.0712249306799199E-2</c:v>
                </c:pt>
                <c:pt idx="17">
                  <c:v>4.3887245056895799E-2</c:v>
                </c:pt>
                <c:pt idx="18">
                  <c:v>-4.9974217289090401E-3</c:v>
                </c:pt>
                <c:pt idx="19">
                  <c:v>1.2821482094129401E-2</c:v>
                </c:pt>
                <c:pt idx="20">
                  <c:v>2.6651865949826901E-2</c:v>
                </c:pt>
                <c:pt idx="21">
                  <c:v>8.7269560212324092E-3</c:v>
                </c:pt>
                <c:pt idx="22">
                  <c:v>-1.5045947587668501E-3</c:v>
                </c:pt>
                <c:pt idx="23">
                  <c:v>-4.8966357096441497E-3</c:v>
                </c:pt>
                <c:pt idx="24">
                  <c:v>-3.1102011731627601E-2</c:v>
                </c:pt>
                <c:pt idx="25">
                  <c:v>7.2770992849457896E-3</c:v>
                </c:pt>
                <c:pt idx="26">
                  <c:v>9.8002261590650602E-3</c:v>
                </c:pt>
                <c:pt idx="27">
                  <c:v>3.3781261664800499E-2</c:v>
                </c:pt>
                <c:pt idx="28">
                  <c:v>2.64187278088703E-2</c:v>
                </c:pt>
                <c:pt idx="29">
                  <c:v>-8.9118198874297196E-3</c:v>
                </c:pt>
                <c:pt idx="30">
                  <c:v>4.31850449597726E-3</c:v>
                </c:pt>
                <c:pt idx="31">
                  <c:v>2.6683159568828298E-2</c:v>
                </c:pt>
                <c:pt idx="32">
                  <c:v>-2.7481353987377999E-2</c:v>
                </c:pt>
                <c:pt idx="33">
                  <c:v>2.6134151377499699E-2</c:v>
                </c:pt>
                <c:pt idx="34">
                  <c:v>6.0940554214097198E-3</c:v>
                </c:pt>
                <c:pt idx="35">
                  <c:v>2.93714285714286E-2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A5-4CFB-A8ED-C0F9D93309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Dairy Products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rgbClr val="C0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  <c:pt idx="16">
                  <c:v>44317</c:v>
                </c:pt>
                <c:pt idx="17">
                  <c:v>44348</c:v>
                </c:pt>
                <c:pt idx="18">
                  <c:v>44378</c:v>
                </c:pt>
                <c:pt idx="19">
                  <c:v>44409</c:v>
                </c:pt>
                <c:pt idx="20">
                  <c:v>44440</c:v>
                </c:pt>
                <c:pt idx="21">
                  <c:v>44470</c:v>
                </c:pt>
                <c:pt idx="22">
                  <c:v>44501</c:v>
                </c:pt>
                <c:pt idx="23">
                  <c:v>44531</c:v>
                </c:pt>
                <c:pt idx="24">
                  <c:v>44562</c:v>
                </c:pt>
                <c:pt idx="25">
                  <c:v>44593</c:v>
                </c:pt>
                <c:pt idx="26">
                  <c:v>44621</c:v>
                </c:pt>
                <c:pt idx="27">
                  <c:v>44652</c:v>
                </c:pt>
                <c:pt idx="28">
                  <c:v>44682</c:v>
                </c:pt>
                <c:pt idx="29">
                  <c:v>44713</c:v>
                </c:pt>
                <c:pt idx="30">
                  <c:v>44743</c:v>
                </c:pt>
                <c:pt idx="31">
                  <c:v>44774</c:v>
                </c:pt>
                <c:pt idx="32">
                  <c:v>44805</c:v>
                </c:pt>
                <c:pt idx="33">
                  <c:v>44835</c:v>
                </c:pt>
                <c:pt idx="34">
                  <c:v>44866</c:v>
                </c:pt>
                <c:pt idx="35">
                  <c:v>44896</c:v>
                </c:pt>
              </c:numCache>
            </c:numRef>
          </c:cat>
          <c:val>
            <c:numRef>
              <c:f>Sheet1!$C$2:$C$37</c:f>
              <c:numCache>
                <c:formatCode>General</c:formatCode>
                <c:ptCount val="36"/>
                <c:pt idx="0">
                  <c:v>-7.6619082184048396E-3</c:v>
                </c:pt>
                <c:pt idx="1">
                  <c:v>1.50357607282185E-2</c:v>
                </c:pt>
                <c:pt idx="2">
                  <c:v>-4.0035231003287999E-4</c:v>
                </c:pt>
                <c:pt idx="3">
                  <c:v>1.7382249279077298E-2</c:v>
                </c:pt>
                <c:pt idx="4">
                  <c:v>1.2912369104794701E-2</c:v>
                </c:pt>
                <c:pt idx="5">
                  <c:v>1.3525068013991301E-2</c:v>
                </c:pt>
                <c:pt idx="6">
                  <c:v>-5.9820538384844904E-3</c:v>
                </c:pt>
                <c:pt idx="7">
                  <c:v>2.3300671244502701E-2</c:v>
                </c:pt>
                <c:pt idx="8">
                  <c:v>3.1667043655278998E-3</c:v>
                </c:pt>
                <c:pt idx="9">
                  <c:v>-8.1924088688463109E-3</c:v>
                </c:pt>
                <c:pt idx="10">
                  <c:v>-3.7890269778718599E-3</c:v>
                </c:pt>
                <c:pt idx="11">
                  <c:v>9.8128708352349606E-3</c:v>
                </c:pt>
                <c:pt idx="12">
                  <c:v>3.16384180790962E-3</c:v>
                </c:pt>
                <c:pt idx="13">
                  <c:v>-1.4042201697078999E-2</c:v>
                </c:pt>
                <c:pt idx="14">
                  <c:v>3.42726580350349E-3</c:v>
                </c:pt>
                <c:pt idx="15">
                  <c:v>-1.41935483870967E-2</c:v>
                </c:pt>
                <c:pt idx="16">
                  <c:v>-1.6938712657837899E-3</c:v>
                </c:pt>
                <c:pt idx="17">
                  <c:v>-2.6222427888322698E-3</c:v>
                </c:pt>
                <c:pt idx="18">
                  <c:v>4.5623260129907797E-3</c:v>
                </c:pt>
                <c:pt idx="19">
                  <c:v>-9.0832114540834105E-3</c:v>
                </c:pt>
                <c:pt idx="20">
                  <c:v>9.1664724617415098E-3</c:v>
                </c:pt>
                <c:pt idx="21">
                  <c:v>4.2337002540220299E-3</c:v>
                </c:pt>
                <c:pt idx="22">
                  <c:v>-7.7418365782614398E-3</c:v>
                </c:pt>
                <c:pt idx="23">
                  <c:v>-3.9397450753186902E-3</c:v>
                </c:pt>
                <c:pt idx="24">
                  <c:v>1.20986505351328E-2</c:v>
                </c:pt>
                <c:pt idx="25">
                  <c:v>1.9310344827586201E-2</c:v>
                </c:pt>
                <c:pt idx="26">
                  <c:v>6.3148398737031802E-3</c:v>
                </c:pt>
                <c:pt idx="27">
                  <c:v>3.2421933363215402E-2</c:v>
                </c:pt>
                <c:pt idx="28">
                  <c:v>2.6700434153400902E-2</c:v>
                </c:pt>
                <c:pt idx="29">
                  <c:v>1.7619282542814699E-2</c:v>
                </c:pt>
                <c:pt idx="30">
                  <c:v>7.7567698594085402E-3</c:v>
                </c:pt>
                <c:pt idx="31">
                  <c:v>1.6424987973335099E-2</c:v>
                </c:pt>
                <c:pt idx="32">
                  <c:v>1.0412440838404299E-2</c:v>
                </c:pt>
                <c:pt idx="33">
                  <c:v>-1.4855460385438699E-2</c:v>
                </c:pt>
                <c:pt idx="34">
                  <c:v>1.8271973916587299E-2</c:v>
                </c:pt>
                <c:pt idx="35">
                  <c:v>-8.1382162630911897E-3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A5-4CFB-A8ED-C0F9D93309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Fruits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accent6">
                    <a:lumMod val="50000"/>
                  </a:schemeClr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  <c:pt idx="16">
                  <c:v>44317</c:v>
                </c:pt>
                <c:pt idx="17">
                  <c:v>44348</c:v>
                </c:pt>
                <c:pt idx="18">
                  <c:v>44378</c:v>
                </c:pt>
                <c:pt idx="19">
                  <c:v>44409</c:v>
                </c:pt>
                <c:pt idx="20">
                  <c:v>44440</c:v>
                </c:pt>
                <c:pt idx="21">
                  <c:v>44470</c:v>
                </c:pt>
                <c:pt idx="22">
                  <c:v>44501</c:v>
                </c:pt>
                <c:pt idx="23">
                  <c:v>44531</c:v>
                </c:pt>
                <c:pt idx="24">
                  <c:v>44562</c:v>
                </c:pt>
                <c:pt idx="25">
                  <c:v>44593</c:v>
                </c:pt>
                <c:pt idx="26">
                  <c:v>44621</c:v>
                </c:pt>
                <c:pt idx="27">
                  <c:v>44652</c:v>
                </c:pt>
                <c:pt idx="28">
                  <c:v>44682</c:v>
                </c:pt>
                <c:pt idx="29">
                  <c:v>44713</c:v>
                </c:pt>
                <c:pt idx="30">
                  <c:v>44743</c:v>
                </c:pt>
                <c:pt idx="31">
                  <c:v>44774</c:v>
                </c:pt>
                <c:pt idx="32">
                  <c:v>44805</c:v>
                </c:pt>
                <c:pt idx="33">
                  <c:v>44835</c:v>
                </c:pt>
                <c:pt idx="34">
                  <c:v>44866</c:v>
                </c:pt>
                <c:pt idx="35">
                  <c:v>44896</c:v>
                </c:pt>
              </c:numCache>
            </c:numRef>
          </c:cat>
          <c:val>
            <c:numRef>
              <c:f>Sheet1!$D$2:$D$37</c:f>
              <c:numCache>
                <c:formatCode>General</c:formatCode>
                <c:ptCount val="36"/>
                <c:pt idx="0">
                  <c:v>-4.4604316546763504E-3</c:v>
                </c:pt>
                <c:pt idx="1">
                  <c:v>-5.3764994941465402E-2</c:v>
                </c:pt>
                <c:pt idx="2">
                  <c:v>-0.16154981925563799</c:v>
                </c:pt>
                <c:pt idx="3">
                  <c:v>-0.57663347097400997</c:v>
                </c:pt>
                <c:pt idx="4">
                  <c:v>1.5055938037865699</c:v>
                </c:pt>
                <c:pt idx="5">
                  <c:v>5.1519835136537497E-4</c:v>
                </c:pt>
                <c:pt idx="6">
                  <c:v>4.7488270969218302E-2</c:v>
                </c:pt>
                <c:pt idx="7">
                  <c:v>1.9008083897749498E-2</c:v>
                </c:pt>
                <c:pt idx="8">
                  <c:v>-1.92967409948552E-3</c:v>
                </c:pt>
                <c:pt idx="9">
                  <c:v>0.124167561761546</c:v>
                </c:pt>
                <c:pt idx="10">
                  <c:v>4.0894324479266102E-2</c:v>
                </c:pt>
                <c:pt idx="11">
                  <c:v>-2.4600697631724001E-2</c:v>
                </c:pt>
                <c:pt idx="12">
                  <c:v>-2.9926595143986399E-2</c:v>
                </c:pt>
                <c:pt idx="13">
                  <c:v>-3.3469150174621702E-2</c:v>
                </c:pt>
                <c:pt idx="14">
                  <c:v>-4.7274917193616199E-2</c:v>
                </c:pt>
                <c:pt idx="15">
                  <c:v>2.9235145385587601E-2</c:v>
                </c:pt>
                <c:pt idx="16">
                  <c:v>-2.2109626900045899E-2</c:v>
                </c:pt>
                <c:pt idx="17">
                  <c:v>-4.2706861359711197E-2</c:v>
                </c:pt>
                <c:pt idx="18">
                  <c:v>2.2798097424962999E-2</c:v>
                </c:pt>
                <c:pt idx="19">
                  <c:v>4.3617703656189999E-2</c:v>
                </c:pt>
                <c:pt idx="20">
                  <c:v>-4.0975209997951001E-4</c:v>
                </c:pt>
                <c:pt idx="21">
                  <c:v>2.51588440254151E-2</c:v>
                </c:pt>
                <c:pt idx="22">
                  <c:v>5.8929374718848099E-2</c:v>
                </c:pt>
                <c:pt idx="23">
                  <c:v>-0.249315585764183</c:v>
                </c:pt>
                <c:pt idx="24">
                  <c:v>0.33079728370221301</c:v>
                </c:pt>
                <c:pt idx="25">
                  <c:v>-1.5733522324592401E-2</c:v>
                </c:pt>
                <c:pt idx="26">
                  <c:v>-4.0898617511520602E-2</c:v>
                </c:pt>
                <c:pt idx="27">
                  <c:v>7.9579579579578397E-3</c:v>
                </c:pt>
                <c:pt idx="28">
                  <c:v>-3.99225383584089E-2</c:v>
                </c:pt>
                <c:pt idx="29">
                  <c:v>-7.1373157486422896E-3</c:v>
                </c:pt>
                <c:pt idx="30">
                  <c:v>-2.2763973537532001E-2</c:v>
                </c:pt>
                <c:pt idx="31">
                  <c:v>8.6460554371001905E-2</c:v>
                </c:pt>
                <c:pt idx="32">
                  <c:v>3.8563438327936503E-2</c:v>
                </c:pt>
                <c:pt idx="33">
                  <c:v>5.5272108843537199E-2</c:v>
                </c:pt>
                <c:pt idx="34">
                  <c:v>7.5745366639806605E-2</c:v>
                </c:pt>
                <c:pt idx="35">
                  <c:v>2.3345817727840001E-2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A5-4CFB-A8ED-C0F9D933097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Grains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  <c:pt idx="16">
                  <c:v>44317</c:v>
                </c:pt>
                <c:pt idx="17">
                  <c:v>44348</c:v>
                </c:pt>
                <c:pt idx="18">
                  <c:v>44378</c:v>
                </c:pt>
                <c:pt idx="19">
                  <c:v>44409</c:v>
                </c:pt>
                <c:pt idx="20">
                  <c:v>44440</c:v>
                </c:pt>
                <c:pt idx="21">
                  <c:v>44470</c:v>
                </c:pt>
                <c:pt idx="22">
                  <c:v>44501</c:v>
                </c:pt>
                <c:pt idx="23">
                  <c:v>44531</c:v>
                </c:pt>
                <c:pt idx="24">
                  <c:v>44562</c:v>
                </c:pt>
                <c:pt idx="25">
                  <c:v>44593</c:v>
                </c:pt>
                <c:pt idx="26">
                  <c:v>44621</c:v>
                </c:pt>
                <c:pt idx="27">
                  <c:v>44652</c:v>
                </c:pt>
                <c:pt idx="28">
                  <c:v>44682</c:v>
                </c:pt>
                <c:pt idx="29">
                  <c:v>44713</c:v>
                </c:pt>
                <c:pt idx="30">
                  <c:v>44743</c:v>
                </c:pt>
                <c:pt idx="31">
                  <c:v>44774</c:v>
                </c:pt>
                <c:pt idx="32">
                  <c:v>44805</c:v>
                </c:pt>
                <c:pt idx="33">
                  <c:v>44835</c:v>
                </c:pt>
                <c:pt idx="34">
                  <c:v>44866</c:v>
                </c:pt>
                <c:pt idx="35">
                  <c:v>44896</c:v>
                </c:pt>
              </c:numCache>
            </c:numRef>
          </c:cat>
          <c:val>
            <c:numRef>
              <c:f>Sheet1!$E$2:$E$37</c:f>
              <c:numCache>
                <c:formatCode>General</c:formatCode>
                <c:ptCount val="36"/>
                <c:pt idx="0">
                  <c:v>-3.9904229848375302E-4</c:v>
                </c:pt>
                <c:pt idx="1">
                  <c:v>1.6766467065867999E-2</c:v>
                </c:pt>
                <c:pt idx="2">
                  <c:v>7.8523753435444301E-4</c:v>
                </c:pt>
                <c:pt idx="3">
                  <c:v>0.65476657512750003</c:v>
                </c:pt>
                <c:pt idx="4">
                  <c:v>-0.378615457562825</c:v>
                </c:pt>
                <c:pt idx="5">
                  <c:v>2.67073636016785E-2</c:v>
                </c:pt>
                <c:pt idx="6">
                  <c:v>1.0033444816053699E-2</c:v>
                </c:pt>
                <c:pt idx="7">
                  <c:v>1.83958793230298E-3</c:v>
                </c:pt>
                <c:pt idx="8">
                  <c:v>-1.1017260374587201E-3</c:v>
                </c:pt>
                <c:pt idx="9">
                  <c:v>3.6764705882363902E-4</c:v>
                </c:pt>
                <c:pt idx="10">
                  <c:v>1.1025358324145499E-2</c:v>
                </c:pt>
                <c:pt idx="11">
                  <c:v>9.4511086877500095E-3</c:v>
                </c:pt>
                <c:pt idx="12">
                  <c:v>3.2409074540871098E-3</c:v>
                </c:pt>
                <c:pt idx="13">
                  <c:v>-1.0768126346015599E-2</c:v>
                </c:pt>
                <c:pt idx="14">
                  <c:v>-7.9825834542815999E-3</c:v>
                </c:pt>
                <c:pt idx="15">
                  <c:v>-7.3152889539129795E-4</c:v>
                </c:pt>
                <c:pt idx="16">
                  <c:v>6.9546120058563404E-3</c:v>
                </c:pt>
                <c:pt idx="17">
                  <c:v>-3.8894947291893599E-2</c:v>
                </c:pt>
                <c:pt idx="18">
                  <c:v>-1.13464447806366E-3</c:v>
                </c:pt>
                <c:pt idx="19">
                  <c:v>-7.1942446043165003E-3</c:v>
                </c:pt>
                <c:pt idx="20">
                  <c:v>5.26315789473683E-2</c:v>
                </c:pt>
                <c:pt idx="21">
                  <c:v>-1.8115942028985501E-2</c:v>
                </c:pt>
                <c:pt idx="22">
                  <c:v>2.4723247232472299E-2</c:v>
                </c:pt>
                <c:pt idx="23">
                  <c:v>-1.33237306445804E-2</c:v>
                </c:pt>
                <c:pt idx="24">
                  <c:v>2.59124087591238E-2</c:v>
                </c:pt>
                <c:pt idx="25">
                  <c:v>8.89363215937399E-3</c:v>
                </c:pt>
                <c:pt idx="26">
                  <c:v>3.1734837799717697E-2</c:v>
                </c:pt>
                <c:pt idx="27">
                  <c:v>1.4012303485987501E-2</c:v>
                </c:pt>
                <c:pt idx="28">
                  <c:v>1.3481631277385501E-3</c:v>
                </c:pt>
                <c:pt idx="29">
                  <c:v>4.7795355099293099E-2</c:v>
                </c:pt>
                <c:pt idx="30">
                  <c:v>2.05589463539992E-2</c:v>
                </c:pt>
                <c:pt idx="31">
                  <c:v>1.6682404784387799E-2</c:v>
                </c:pt>
                <c:pt idx="32">
                  <c:v>4.3343653250775801E-3</c:v>
                </c:pt>
                <c:pt idx="33">
                  <c:v>2.0653514180024299E-2</c:v>
                </c:pt>
                <c:pt idx="34">
                  <c:v>6.9465418302627696E-3</c:v>
                </c:pt>
                <c:pt idx="35">
                  <c:v>9.5980803839232891E-3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CA5-4CFB-A8ED-C0F9D9330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5451232"/>
        <c:axId val="651463040"/>
      </c:lineChart>
      <c:dateAx>
        <c:axId val="92545123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51463040"/>
        <c:crosses val="autoZero"/>
        <c:auto val="1"/>
        <c:lblOffset val="100"/>
        <c:baseTimeUnit val="months"/>
      </c:dateAx>
      <c:valAx>
        <c:axId val="651463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in"/>
        <c:minorTickMark val="out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92545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75000"/>
        <a:alpha val="50000"/>
      </a:schemeClr>
    </a:solidFill>
    <a:ln cap="rnd"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>
                <a:solidFill>
                  <a:schemeClr val="bg1"/>
                </a:solidFill>
                <a:effectLst/>
              </a:rPr>
              <a:t>Food Price Differences Trendlines for the Years 2020 - 2022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Animal Products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trendline>
            <c:spPr>
              <a:ln w="50800" cap="rnd">
                <a:solidFill>
                  <a:srgbClr val="441D61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  <c:pt idx="16">
                  <c:v>44317</c:v>
                </c:pt>
                <c:pt idx="17">
                  <c:v>44348</c:v>
                </c:pt>
                <c:pt idx="18">
                  <c:v>44378</c:v>
                </c:pt>
                <c:pt idx="19">
                  <c:v>44409</c:v>
                </c:pt>
                <c:pt idx="20">
                  <c:v>44440</c:v>
                </c:pt>
                <c:pt idx="21">
                  <c:v>44470</c:v>
                </c:pt>
                <c:pt idx="22">
                  <c:v>44501</c:v>
                </c:pt>
                <c:pt idx="23">
                  <c:v>44531</c:v>
                </c:pt>
                <c:pt idx="24">
                  <c:v>44562</c:v>
                </c:pt>
                <c:pt idx="25">
                  <c:v>44593</c:v>
                </c:pt>
                <c:pt idx="26">
                  <c:v>44621</c:v>
                </c:pt>
                <c:pt idx="27">
                  <c:v>44652</c:v>
                </c:pt>
                <c:pt idx="28">
                  <c:v>44682</c:v>
                </c:pt>
                <c:pt idx="29">
                  <c:v>44713</c:v>
                </c:pt>
                <c:pt idx="30">
                  <c:v>44743</c:v>
                </c:pt>
                <c:pt idx="31">
                  <c:v>44774</c:v>
                </c:pt>
                <c:pt idx="32">
                  <c:v>44805</c:v>
                </c:pt>
                <c:pt idx="33">
                  <c:v>44835</c:v>
                </c:pt>
                <c:pt idx="34">
                  <c:v>44866</c:v>
                </c:pt>
                <c:pt idx="35">
                  <c:v>44896</c:v>
                </c:pt>
              </c:numCache>
            </c:numRef>
          </c:cat>
          <c:val>
            <c:numRef>
              <c:f>Sheet1!$B$2:$B$37</c:f>
              <c:numCache>
                <c:formatCode>General</c:formatCode>
                <c:ptCount val="36"/>
                <c:pt idx="0">
                  <c:v>-4.8262409917642001E-3</c:v>
                </c:pt>
                <c:pt idx="1">
                  <c:v>6.1811525284187702E-3</c:v>
                </c:pt>
                <c:pt idx="2">
                  <c:v>1.13013601403835E-2</c:v>
                </c:pt>
                <c:pt idx="3">
                  <c:v>6.7532526040225693E-2</c:v>
                </c:pt>
                <c:pt idx="4">
                  <c:v>6.0049974955346003E-2</c:v>
                </c:pt>
                <c:pt idx="5">
                  <c:v>3.9547403480098803E-2</c:v>
                </c:pt>
                <c:pt idx="6">
                  <c:v>-6.3815715294024494E-2</c:v>
                </c:pt>
                <c:pt idx="7">
                  <c:v>-5.17169209508241E-2</c:v>
                </c:pt>
                <c:pt idx="8">
                  <c:v>-1.63224837027315E-2</c:v>
                </c:pt>
                <c:pt idx="9">
                  <c:v>3.6073720670859399E-3</c:v>
                </c:pt>
                <c:pt idx="10">
                  <c:v>1.3564635861005699E-2</c:v>
                </c:pt>
                <c:pt idx="11">
                  <c:v>-1.0791879855199501E-2</c:v>
                </c:pt>
                <c:pt idx="12">
                  <c:v>1.89839375480782E-2</c:v>
                </c:pt>
                <c:pt idx="13">
                  <c:v>-1.2198414131018201E-3</c:v>
                </c:pt>
                <c:pt idx="14">
                  <c:v>8.3325457632204003E-3</c:v>
                </c:pt>
                <c:pt idx="15">
                  <c:v>1.6744640094495201E-2</c:v>
                </c:pt>
                <c:pt idx="16">
                  <c:v>2.0712249306799199E-2</c:v>
                </c:pt>
                <c:pt idx="17">
                  <c:v>4.3887245056895799E-2</c:v>
                </c:pt>
                <c:pt idx="18">
                  <c:v>-4.9974217289090401E-3</c:v>
                </c:pt>
                <c:pt idx="19">
                  <c:v>1.2821482094129401E-2</c:v>
                </c:pt>
                <c:pt idx="20">
                  <c:v>2.6651865949826901E-2</c:v>
                </c:pt>
                <c:pt idx="21">
                  <c:v>8.7269560212324092E-3</c:v>
                </c:pt>
                <c:pt idx="22">
                  <c:v>-1.5045947587668501E-3</c:v>
                </c:pt>
                <c:pt idx="23">
                  <c:v>-4.8966357096441497E-3</c:v>
                </c:pt>
                <c:pt idx="24">
                  <c:v>-3.1102011731627601E-2</c:v>
                </c:pt>
                <c:pt idx="25">
                  <c:v>7.2770992849457896E-3</c:v>
                </c:pt>
                <c:pt idx="26">
                  <c:v>9.8002261590650602E-3</c:v>
                </c:pt>
                <c:pt idx="27">
                  <c:v>3.3781261664800499E-2</c:v>
                </c:pt>
                <c:pt idx="28">
                  <c:v>2.64187278088703E-2</c:v>
                </c:pt>
                <c:pt idx="29">
                  <c:v>-8.9118198874297196E-3</c:v>
                </c:pt>
                <c:pt idx="30">
                  <c:v>4.31850449597726E-3</c:v>
                </c:pt>
                <c:pt idx="31">
                  <c:v>2.6683159568828298E-2</c:v>
                </c:pt>
                <c:pt idx="32">
                  <c:v>-2.7481353987377999E-2</c:v>
                </c:pt>
                <c:pt idx="33">
                  <c:v>2.6134151377499699E-2</c:v>
                </c:pt>
                <c:pt idx="34">
                  <c:v>6.0940554214097198E-3</c:v>
                </c:pt>
                <c:pt idx="35">
                  <c:v>2.93714285714286E-2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A5-4CFB-A8ED-C0F9D93309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Dairy Products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trendline>
            <c:spPr>
              <a:ln w="50800" cap="rnd">
                <a:solidFill>
                  <a:srgbClr val="C00000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  <c:pt idx="16">
                  <c:v>44317</c:v>
                </c:pt>
                <c:pt idx="17">
                  <c:v>44348</c:v>
                </c:pt>
                <c:pt idx="18">
                  <c:v>44378</c:v>
                </c:pt>
                <c:pt idx="19">
                  <c:v>44409</c:v>
                </c:pt>
                <c:pt idx="20">
                  <c:v>44440</c:v>
                </c:pt>
                <c:pt idx="21">
                  <c:v>44470</c:v>
                </c:pt>
                <c:pt idx="22">
                  <c:v>44501</c:v>
                </c:pt>
                <c:pt idx="23">
                  <c:v>44531</c:v>
                </c:pt>
                <c:pt idx="24">
                  <c:v>44562</c:v>
                </c:pt>
                <c:pt idx="25">
                  <c:v>44593</c:v>
                </c:pt>
                <c:pt idx="26">
                  <c:v>44621</c:v>
                </c:pt>
                <c:pt idx="27">
                  <c:v>44652</c:v>
                </c:pt>
                <c:pt idx="28">
                  <c:v>44682</c:v>
                </c:pt>
                <c:pt idx="29">
                  <c:v>44713</c:v>
                </c:pt>
                <c:pt idx="30">
                  <c:v>44743</c:v>
                </c:pt>
                <c:pt idx="31">
                  <c:v>44774</c:v>
                </c:pt>
                <c:pt idx="32">
                  <c:v>44805</c:v>
                </c:pt>
                <c:pt idx="33">
                  <c:v>44835</c:v>
                </c:pt>
                <c:pt idx="34">
                  <c:v>44866</c:v>
                </c:pt>
                <c:pt idx="35">
                  <c:v>44896</c:v>
                </c:pt>
              </c:numCache>
            </c:numRef>
          </c:cat>
          <c:val>
            <c:numRef>
              <c:f>Sheet1!$C$2:$C$37</c:f>
              <c:numCache>
                <c:formatCode>General</c:formatCode>
                <c:ptCount val="36"/>
                <c:pt idx="0">
                  <c:v>-7.6619082184048396E-3</c:v>
                </c:pt>
                <c:pt idx="1">
                  <c:v>1.50357607282185E-2</c:v>
                </c:pt>
                <c:pt idx="2">
                  <c:v>-4.0035231003287999E-4</c:v>
                </c:pt>
                <c:pt idx="3">
                  <c:v>1.7382249279077298E-2</c:v>
                </c:pt>
                <c:pt idx="4">
                  <c:v>1.2912369104794701E-2</c:v>
                </c:pt>
                <c:pt idx="5">
                  <c:v>1.3525068013991301E-2</c:v>
                </c:pt>
                <c:pt idx="6">
                  <c:v>-5.9820538384844904E-3</c:v>
                </c:pt>
                <c:pt idx="7">
                  <c:v>2.3300671244502701E-2</c:v>
                </c:pt>
                <c:pt idx="8">
                  <c:v>3.1667043655278998E-3</c:v>
                </c:pt>
                <c:pt idx="9">
                  <c:v>-8.1924088688463109E-3</c:v>
                </c:pt>
                <c:pt idx="10">
                  <c:v>-3.7890269778718599E-3</c:v>
                </c:pt>
                <c:pt idx="11">
                  <c:v>9.8128708352349606E-3</c:v>
                </c:pt>
                <c:pt idx="12">
                  <c:v>3.16384180790962E-3</c:v>
                </c:pt>
                <c:pt idx="13">
                  <c:v>-1.4042201697078999E-2</c:v>
                </c:pt>
                <c:pt idx="14">
                  <c:v>3.42726580350349E-3</c:v>
                </c:pt>
                <c:pt idx="15">
                  <c:v>-1.41935483870967E-2</c:v>
                </c:pt>
                <c:pt idx="16">
                  <c:v>-1.6938712657837899E-3</c:v>
                </c:pt>
                <c:pt idx="17">
                  <c:v>-2.6222427888322698E-3</c:v>
                </c:pt>
                <c:pt idx="18">
                  <c:v>4.5623260129907797E-3</c:v>
                </c:pt>
                <c:pt idx="19">
                  <c:v>-9.0832114540834105E-3</c:v>
                </c:pt>
                <c:pt idx="20">
                  <c:v>9.1664724617415098E-3</c:v>
                </c:pt>
                <c:pt idx="21">
                  <c:v>4.2337002540220299E-3</c:v>
                </c:pt>
                <c:pt idx="22">
                  <c:v>-7.7418365782614398E-3</c:v>
                </c:pt>
                <c:pt idx="23">
                  <c:v>-3.9397450753186902E-3</c:v>
                </c:pt>
                <c:pt idx="24">
                  <c:v>1.20986505351328E-2</c:v>
                </c:pt>
                <c:pt idx="25">
                  <c:v>1.9310344827586201E-2</c:v>
                </c:pt>
                <c:pt idx="26">
                  <c:v>6.3148398737031802E-3</c:v>
                </c:pt>
                <c:pt idx="27">
                  <c:v>3.2421933363215402E-2</c:v>
                </c:pt>
                <c:pt idx="28">
                  <c:v>2.6700434153400902E-2</c:v>
                </c:pt>
                <c:pt idx="29">
                  <c:v>1.7619282542814699E-2</c:v>
                </c:pt>
                <c:pt idx="30">
                  <c:v>7.7567698594085402E-3</c:v>
                </c:pt>
                <c:pt idx="31">
                  <c:v>1.6424987973335099E-2</c:v>
                </c:pt>
                <c:pt idx="32">
                  <c:v>1.0412440838404299E-2</c:v>
                </c:pt>
                <c:pt idx="33">
                  <c:v>-1.4855460385438699E-2</c:v>
                </c:pt>
                <c:pt idx="34">
                  <c:v>1.8271973916587299E-2</c:v>
                </c:pt>
                <c:pt idx="35">
                  <c:v>-8.1382162630911897E-3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A5-4CFB-A8ED-C0F9D93309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Fruits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trendline>
            <c:spPr>
              <a:ln w="50800" cap="rnd">
                <a:solidFill>
                  <a:schemeClr val="accent6">
                    <a:lumMod val="50000"/>
                  </a:schemeClr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  <c:pt idx="16">
                  <c:v>44317</c:v>
                </c:pt>
                <c:pt idx="17">
                  <c:v>44348</c:v>
                </c:pt>
                <c:pt idx="18">
                  <c:v>44378</c:v>
                </c:pt>
                <c:pt idx="19">
                  <c:v>44409</c:v>
                </c:pt>
                <c:pt idx="20">
                  <c:v>44440</c:v>
                </c:pt>
                <c:pt idx="21">
                  <c:v>44470</c:v>
                </c:pt>
                <c:pt idx="22">
                  <c:v>44501</c:v>
                </c:pt>
                <c:pt idx="23">
                  <c:v>44531</c:v>
                </c:pt>
                <c:pt idx="24">
                  <c:v>44562</c:v>
                </c:pt>
                <c:pt idx="25">
                  <c:v>44593</c:v>
                </c:pt>
                <c:pt idx="26">
                  <c:v>44621</c:v>
                </c:pt>
                <c:pt idx="27">
                  <c:v>44652</c:v>
                </c:pt>
                <c:pt idx="28">
                  <c:v>44682</c:v>
                </c:pt>
                <c:pt idx="29">
                  <c:v>44713</c:v>
                </c:pt>
                <c:pt idx="30">
                  <c:v>44743</c:v>
                </c:pt>
                <c:pt idx="31">
                  <c:v>44774</c:v>
                </c:pt>
                <c:pt idx="32">
                  <c:v>44805</c:v>
                </c:pt>
                <c:pt idx="33">
                  <c:v>44835</c:v>
                </c:pt>
                <c:pt idx="34">
                  <c:v>44866</c:v>
                </c:pt>
                <c:pt idx="35">
                  <c:v>44896</c:v>
                </c:pt>
              </c:numCache>
            </c:numRef>
          </c:cat>
          <c:val>
            <c:numRef>
              <c:f>Sheet1!$D$2:$D$37</c:f>
              <c:numCache>
                <c:formatCode>General</c:formatCode>
                <c:ptCount val="36"/>
                <c:pt idx="0">
                  <c:v>-4.4604316546763504E-3</c:v>
                </c:pt>
                <c:pt idx="1">
                  <c:v>-5.3764994941465402E-2</c:v>
                </c:pt>
                <c:pt idx="2">
                  <c:v>-0.16154981925563799</c:v>
                </c:pt>
                <c:pt idx="3">
                  <c:v>-0.57663347097400997</c:v>
                </c:pt>
                <c:pt idx="4">
                  <c:v>1.5055938037865699</c:v>
                </c:pt>
                <c:pt idx="5">
                  <c:v>5.1519835136537497E-4</c:v>
                </c:pt>
                <c:pt idx="6">
                  <c:v>4.7488270969218302E-2</c:v>
                </c:pt>
                <c:pt idx="7">
                  <c:v>1.9008083897749498E-2</c:v>
                </c:pt>
                <c:pt idx="8">
                  <c:v>-1.92967409948552E-3</c:v>
                </c:pt>
                <c:pt idx="9">
                  <c:v>0.124167561761546</c:v>
                </c:pt>
                <c:pt idx="10">
                  <c:v>4.0894324479266102E-2</c:v>
                </c:pt>
                <c:pt idx="11">
                  <c:v>-2.4600697631724001E-2</c:v>
                </c:pt>
                <c:pt idx="12">
                  <c:v>-2.9926595143986399E-2</c:v>
                </c:pt>
                <c:pt idx="13">
                  <c:v>-3.3469150174621702E-2</c:v>
                </c:pt>
                <c:pt idx="14">
                  <c:v>-4.7274917193616199E-2</c:v>
                </c:pt>
                <c:pt idx="15">
                  <c:v>2.9235145385587601E-2</c:v>
                </c:pt>
                <c:pt idx="16">
                  <c:v>-2.2109626900045899E-2</c:v>
                </c:pt>
                <c:pt idx="17">
                  <c:v>-4.2706861359711197E-2</c:v>
                </c:pt>
                <c:pt idx="18">
                  <c:v>2.2798097424962999E-2</c:v>
                </c:pt>
                <c:pt idx="19">
                  <c:v>4.3617703656189999E-2</c:v>
                </c:pt>
                <c:pt idx="20">
                  <c:v>-4.0975209997951001E-4</c:v>
                </c:pt>
                <c:pt idx="21">
                  <c:v>2.51588440254151E-2</c:v>
                </c:pt>
                <c:pt idx="22">
                  <c:v>5.8929374718848099E-2</c:v>
                </c:pt>
                <c:pt idx="23">
                  <c:v>-0.249315585764183</c:v>
                </c:pt>
                <c:pt idx="24">
                  <c:v>0.33079728370221301</c:v>
                </c:pt>
                <c:pt idx="25">
                  <c:v>-1.5733522324592401E-2</c:v>
                </c:pt>
                <c:pt idx="26">
                  <c:v>-4.0898617511520602E-2</c:v>
                </c:pt>
                <c:pt idx="27">
                  <c:v>7.9579579579578397E-3</c:v>
                </c:pt>
                <c:pt idx="28">
                  <c:v>-3.99225383584089E-2</c:v>
                </c:pt>
                <c:pt idx="29">
                  <c:v>-7.1373157486422896E-3</c:v>
                </c:pt>
                <c:pt idx="30">
                  <c:v>-2.2763973537532001E-2</c:v>
                </c:pt>
                <c:pt idx="31">
                  <c:v>8.6460554371001905E-2</c:v>
                </c:pt>
                <c:pt idx="32">
                  <c:v>3.8563438327936503E-2</c:v>
                </c:pt>
                <c:pt idx="33">
                  <c:v>5.5272108843537199E-2</c:v>
                </c:pt>
                <c:pt idx="34">
                  <c:v>7.5745366639806605E-2</c:v>
                </c:pt>
                <c:pt idx="35">
                  <c:v>2.3345817727840001E-2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A5-4CFB-A8ED-C0F9D933097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Grains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trendline>
            <c:spPr>
              <a:ln w="50800" cap="rnd">
                <a:solidFill>
                  <a:schemeClr val="accent4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m/d/yyyy</c:formatCode>
                <c:ptCount val="36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  <c:pt idx="16">
                  <c:v>44317</c:v>
                </c:pt>
                <c:pt idx="17">
                  <c:v>44348</c:v>
                </c:pt>
                <c:pt idx="18">
                  <c:v>44378</c:v>
                </c:pt>
                <c:pt idx="19">
                  <c:v>44409</c:v>
                </c:pt>
                <c:pt idx="20">
                  <c:v>44440</c:v>
                </c:pt>
                <c:pt idx="21">
                  <c:v>44470</c:v>
                </c:pt>
                <c:pt idx="22">
                  <c:v>44501</c:v>
                </c:pt>
                <c:pt idx="23">
                  <c:v>44531</c:v>
                </c:pt>
                <c:pt idx="24">
                  <c:v>44562</c:v>
                </c:pt>
                <c:pt idx="25">
                  <c:v>44593</c:v>
                </c:pt>
                <c:pt idx="26">
                  <c:v>44621</c:v>
                </c:pt>
                <c:pt idx="27">
                  <c:v>44652</c:v>
                </c:pt>
                <c:pt idx="28">
                  <c:v>44682</c:v>
                </c:pt>
                <c:pt idx="29">
                  <c:v>44713</c:v>
                </c:pt>
                <c:pt idx="30">
                  <c:v>44743</c:v>
                </c:pt>
                <c:pt idx="31">
                  <c:v>44774</c:v>
                </c:pt>
                <c:pt idx="32">
                  <c:v>44805</c:v>
                </c:pt>
                <c:pt idx="33">
                  <c:v>44835</c:v>
                </c:pt>
                <c:pt idx="34">
                  <c:v>44866</c:v>
                </c:pt>
                <c:pt idx="35">
                  <c:v>44896</c:v>
                </c:pt>
              </c:numCache>
            </c:numRef>
          </c:cat>
          <c:val>
            <c:numRef>
              <c:f>Sheet1!$E$2:$E$37</c:f>
              <c:numCache>
                <c:formatCode>General</c:formatCode>
                <c:ptCount val="36"/>
                <c:pt idx="0">
                  <c:v>-3.9904229848375302E-4</c:v>
                </c:pt>
                <c:pt idx="1">
                  <c:v>1.6766467065867999E-2</c:v>
                </c:pt>
                <c:pt idx="2">
                  <c:v>7.8523753435444301E-4</c:v>
                </c:pt>
                <c:pt idx="3">
                  <c:v>0.65476657512750003</c:v>
                </c:pt>
                <c:pt idx="4">
                  <c:v>-0.378615457562825</c:v>
                </c:pt>
                <c:pt idx="5">
                  <c:v>2.67073636016785E-2</c:v>
                </c:pt>
                <c:pt idx="6">
                  <c:v>1.0033444816053699E-2</c:v>
                </c:pt>
                <c:pt idx="7">
                  <c:v>1.83958793230298E-3</c:v>
                </c:pt>
                <c:pt idx="8">
                  <c:v>-1.1017260374587201E-3</c:v>
                </c:pt>
                <c:pt idx="9">
                  <c:v>3.6764705882363902E-4</c:v>
                </c:pt>
                <c:pt idx="10">
                  <c:v>1.1025358324145499E-2</c:v>
                </c:pt>
                <c:pt idx="11">
                  <c:v>9.4511086877500095E-3</c:v>
                </c:pt>
                <c:pt idx="12">
                  <c:v>3.2409074540871098E-3</c:v>
                </c:pt>
                <c:pt idx="13">
                  <c:v>-1.0768126346015599E-2</c:v>
                </c:pt>
                <c:pt idx="14">
                  <c:v>-7.9825834542815999E-3</c:v>
                </c:pt>
                <c:pt idx="15">
                  <c:v>-7.3152889539129795E-4</c:v>
                </c:pt>
                <c:pt idx="16">
                  <c:v>6.9546120058563404E-3</c:v>
                </c:pt>
                <c:pt idx="17">
                  <c:v>-3.8894947291893599E-2</c:v>
                </c:pt>
                <c:pt idx="18">
                  <c:v>-1.13464447806366E-3</c:v>
                </c:pt>
                <c:pt idx="19">
                  <c:v>-7.1942446043165003E-3</c:v>
                </c:pt>
                <c:pt idx="20">
                  <c:v>5.26315789473683E-2</c:v>
                </c:pt>
                <c:pt idx="21">
                  <c:v>-1.8115942028985501E-2</c:v>
                </c:pt>
                <c:pt idx="22">
                  <c:v>2.4723247232472299E-2</c:v>
                </c:pt>
                <c:pt idx="23">
                  <c:v>-1.33237306445804E-2</c:v>
                </c:pt>
                <c:pt idx="24">
                  <c:v>2.59124087591238E-2</c:v>
                </c:pt>
                <c:pt idx="25">
                  <c:v>8.89363215937399E-3</c:v>
                </c:pt>
                <c:pt idx="26">
                  <c:v>3.1734837799717697E-2</c:v>
                </c:pt>
                <c:pt idx="27">
                  <c:v>1.4012303485987501E-2</c:v>
                </c:pt>
                <c:pt idx="28">
                  <c:v>1.3481631277385501E-3</c:v>
                </c:pt>
                <c:pt idx="29">
                  <c:v>4.7795355099293099E-2</c:v>
                </c:pt>
                <c:pt idx="30">
                  <c:v>2.05589463539992E-2</c:v>
                </c:pt>
                <c:pt idx="31">
                  <c:v>1.6682404784387799E-2</c:v>
                </c:pt>
                <c:pt idx="32">
                  <c:v>4.3343653250775801E-3</c:v>
                </c:pt>
                <c:pt idx="33">
                  <c:v>2.0653514180024299E-2</c:v>
                </c:pt>
                <c:pt idx="34">
                  <c:v>6.9465418302627696E-3</c:v>
                </c:pt>
                <c:pt idx="35">
                  <c:v>9.5980803839232891E-3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CA5-4CFB-A8ED-C0F9D9330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5451232"/>
        <c:axId val="651463040"/>
      </c:lineChart>
      <c:dateAx>
        <c:axId val="925451232"/>
        <c:scaling>
          <c:orientation val="minMax"/>
        </c:scaling>
        <c:delete val="0"/>
        <c:axPos val="b"/>
        <c:numFmt formatCode="[$-409]mmmm\-yy;@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42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51463040"/>
        <c:crosses val="autoZero"/>
        <c:auto val="1"/>
        <c:lblOffset val="100"/>
        <c:baseTimeUnit val="months"/>
      </c:dateAx>
      <c:valAx>
        <c:axId val="651463040"/>
        <c:scaling>
          <c:orientation val="minMax"/>
          <c:max val="7.0000000000000007E-2"/>
          <c:min val="-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sysDot"/>
              <a:round/>
            </a:ln>
            <a:effectLst/>
          </c:spPr>
        </c:majorGridlines>
        <c:numFmt formatCode="0.00%" sourceLinked="0"/>
        <c:majorTickMark val="in"/>
        <c:minorTickMark val="out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92545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75000"/>
        <a:alpha val="50000"/>
      </a:schemeClr>
    </a:solidFill>
    <a:ln cap="rnd"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35BE7-654B-415B-93EA-6FE4CBC831CE}" type="datetimeFigureOut">
              <a:rPr lang="nl-NL" smtClean="0"/>
              <a:t>10-4-2023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CB9AF-7966-4E6D-8B6C-5D8F8F9A09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6700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CB9AF-7966-4E6D-8B6C-5D8F8F9A09E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2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CB9AF-7966-4E6D-8B6C-5D8F8F9A09E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9830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CB9AF-7966-4E6D-8B6C-5D8F8F9A09EC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2455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CB9AF-7966-4E6D-8B6C-5D8F8F9A09EC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357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CB9AF-7966-4E6D-8B6C-5D8F8F9A09EC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408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32C8-5709-AD3B-D245-06241D079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96206-B040-ED3F-D877-9454ACAD8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D85F9-6A78-19BB-1DF7-91D2DC32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5D6C-78E0-4EF0-AB17-555E1F733887}" type="datetime1">
              <a:rPr lang="nl-NL" smtClean="0"/>
              <a:t>10-4-2023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D6F3-D697-D1DC-F59C-7F611CF5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DEEB2-9CB9-55A9-F1F6-7921F090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658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5492-49BB-13FA-2FE2-7D725EA7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D3B68-05BD-6963-8CCB-B10B1574C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83133-5785-CDF7-E7EC-56D4EEE7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A52D0-B204-4EB2-9998-141B725F12A2}" type="datetime1">
              <a:rPr lang="nl-NL" smtClean="0"/>
              <a:t>10-4-2023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C257F-2AC1-6D0F-5FEE-7E1107C3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153B4-54B9-9ED1-3C97-28F6642C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76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A5F60-760C-9512-FAFC-EA95B8E62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6E1DD-7F2D-6D3E-F3A4-D79CD8864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BE69-3D33-971B-FC54-785511D5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58EA-6AC2-428B-92C0-CC3E2AC4FB73}" type="datetime1">
              <a:rPr lang="nl-NL" smtClean="0"/>
              <a:t>10-4-2023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37406-2837-BAC0-9631-027E3C3A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81356-4123-6147-39AF-3BFE2612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69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12CE-A859-B981-5C1C-94CDA1CB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B84C-202C-F4CD-C0A1-82D34C08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690E-C255-63D9-6100-AD212134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81D91-DBB3-469A-ABF7-BB21AEFBA183}" type="datetime1">
              <a:rPr lang="nl-NL" smtClean="0"/>
              <a:t>10-4-2023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804B0-5B13-0911-B759-59F5F7A9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331BE-E6C6-AF49-3B97-A70318A3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404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BE76-FF82-0FAA-6BBA-6FB062A5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F5C8E-29EC-23CE-1F01-5B9765889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F9A0C-5615-6908-53DE-FE675C3C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8036-FD5D-41B7-BBC6-C5DF2553089D}" type="datetime1">
              <a:rPr lang="nl-NL" smtClean="0"/>
              <a:t>10-4-2023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DFB3C-3FC9-2670-5A4C-D6753A1D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D8227-DE53-D0EB-4F81-E4CC7CE9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039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1BF64-1290-B759-33BD-0819C034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B4662-2B29-E282-E1F0-79A387699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6D4C1-A514-1204-9F87-BEA7D3980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75E47-927D-0940-BD99-4F1D51E7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D1EF-5880-4F13-8DB5-1E0A9591CF07}" type="datetime1">
              <a:rPr lang="nl-NL" smtClean="0"/>
              <a:t>10-4-2023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E091E-054F-A145-B8A7-60D92BC2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483B2-7494-D4B3-B290-6646960C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29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6E8F-9FEA-1B2E-F8D9-2D01B530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D9CDD-5682-0AAB-3ADF-7803F9EDC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621AE-B7BD-E3E9-7A8C-EB5799835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7AE7B-CFEB-F926-60C0-24E18E824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242BC-5E91-13C1-3813-371C92226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F565C-DB36-A265-B28A-3AB0A521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018-332E-4B79-8F02-9E634FD423E3}" type="datetime1">
              <a:rPr lang="nl-NL" smtClean="0"/>
              <a:t>10-4-2023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DA80DE-7104-8135-D3E1-403295FA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737F2C-5F75-75D8-D58C-14375451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616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526D-7B01-A345-C68F-6FA5AE60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9ACAA-35BE-47F3-8D26-DFC1FBC3C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3D7F-D5B7-4A22-A56B-D8047FEE1B76}" type="datetime1">
              <a:rPr lang="nl-NL" smtClean="0"/>
              <a:t>10-4-2023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A0F34-56A2-1F67-4541-9B3951FD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920D3-4FB2-AFA6-EB1C-CD71EE63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681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D55DE-6FD7-6ACB-DB2C-D17A5439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F2FA-64E2-4484-BABF-CB0551650531}" type="datetime1">
              <a:rPr lang="nl-NL" smtClean="0"/>
              <a:t>10-4-2023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B9481-D8E0-6D75-63A1-EAD16231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3C3D0-B22B-0D4A-1EF4-7491BFC3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953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6D16-FC57-7972-CB27-32FE65F27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C5B03-8841-EF7F-7E10-79055DFCD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067F9-983E-0922-5A49-5BE43D9DF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04816-FB77-20BF-851E-EA58D35C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F8EA-4D14-454D-A7EC-F434998F5580}" type="datetime1">
              <a:rPr lang="nl-NL" smtClean="0"/>
              <a:t>10-4-2023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0DA00-19F3-5E24-7064-FA65E7DA3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54FE1-EE6B-337C-9B37-2251CAC7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375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9685-207D-3937-BEB4-D5120F12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0E771D-AE8A-1E43-1DE5-19724085E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10489-74AF-B570-CFC7-B7719E4D6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6AFB5-8258-B4F2-D993-EA538CBF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B267A-8FED-407C-A369-FFC42BE48366}" type="datetime1">
              <a:rPr lang="nl-NL" smtClean="0"/>
              <a:t>10-4-2023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CB7A4-045B-A33D-A8A1-08D2176D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77D2A-B468-C9CA-42C8-ADEE026B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42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6154D-501F-8B8D-D82F-3D02B3E1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5104B-8065-A0B9-7D3B-EAE952F7F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D4F42-0557-F1CA-85D3-9B0DB21F2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9E511-BB1B-49C5-92A1-609E28288B39}" type="datetime1">
              <a:rPr lang="nl-NL" smtClean="0"/>
              <a:t>10-4-2023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738FC-EABB-4F3F-B08C-5EE6B1BAA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Practical Usage of Data Visualization in Quantitative Research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26FE7-BD4D-D8C8-671B-0ED4DFE4E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6F849-528C-42AA-BF2B-FF74844C6F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464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stonic.com/basic-grocery-list/" TargetMode="External"/><Relationship Id="rId5" Type="http://schemas.openxmlformats.org/officeDocument/2006/relationships/image" Target="../media/image24.png"/><Relationship Id="rId4" Type="http://schemas.microsoft.com/office/2011/relationships/webextension" Target="../webextensions/webextension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107857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Data Derby 2023 - </a:t>
            </a:r>
            <a:r>
              <a:rPr lang="en-US" b="1" err="1">
                <a:solidFill>
                  <a:schemeClr val="bg1"/>
                </a:solidFill>
              </a:rPr>
              <a:t>Datathon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36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Ten (10)</a:t>
            </a:r>
            <a:endParaRPr lang="nl-NL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5A37F43-9D45-2317-9FD3-34DACF536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36" y="3200591"/>
            <a:ext cx="1788899" cy="1842101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C309AD-4562-1BF9-BE03-CBA9E132E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182" y="3188693"/>
            <a:ext cx="1852218" cy="1847088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C123C-2227-FBF2-61C2-233088A93047}"/>
              </a:ext>
            </a:extLst>
          </p:cNvPr>
          <p:cNvSpPr txBox="1"/>
          <p:nvPr/>
        </p:nvSpPr>
        <p:spPr>
          <a:xfrm>
            <a:off x="3936042" y="5133099"/>
            <a:ext cx="172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+mj-lt"/>
              </a:rPr>
              <a:t>Ricardo de Deijn</a:t>
            </a:r>
            <a:endParaRPr lang="nl-NL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72726-E090-FBA9-BE44-DEA8ABD51B03}"/>
              </a:ext>
            </a:extLst>
          </p:cNvPr>
          <p:cNvSpPr txBox="1"/>
          <p:nvPr/>
        </p:nvSpPr>
        <p:spPr>
          <a:xfrm>
            <a:off x="6567690" y="5133099"/>
            <a:ext cx="176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+mj-lt"/>
              </a:rPr>
              <a:t>Syed Shuja Hasan</a:t>
            </a:r>
            <a:endParaRPr lang="nl-NL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9F4896-82DD-6830-F432-F56F536CF9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19" b="36579"/>
          <a:stretch/>
        </p:blipFill>
        <p:spPr>
          <a:xfrm>
            <a:off x="1277090" y="3195604"/>
            <a:ext cx="1788899" cy="1842101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1CAFD4-C089-8AB1-471F-D59133B62C34}"/>
              </a:ext>
            </a:extLst>
          </p:cNvPr>
          <p:cNvSpPr txBox="1"/>
          <p:nvPr/>
        </p:nvSpPr>
        <p:spPr>
          <a:xfrm>
            <a:off x="1168064" y="5133099"/>
            <a:ext cx="200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+mj-lt"/>
              </a:rPr>
              <a:t>Manidweep Sharma</a:t>
            </a:r>
            <a:endParaRPr lang="nl-NL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76FB50-A228-6146-6665-F168D3C89E4A}"/>
              </a:ext>
            </a:extLst>
          </p:cNvPr>
          <p:cNvSpPr txBox="1"/>
          <p:nvPr/>
        </p:nvSpPr>
        <p:spPr>
          <a:xfrm>
            <a:off x="9081051" y="5133099"/>
            <a:ext cx="211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+mj-lt"/>
              </a:rPr>
              <a:t>Syeda Lamima Farhat</a:t>
            </a:r>
            <a:endParaRPr lang="nl-NL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" name="Picture 2" descr="User with solid fill">
            <a:extLst>
              <a:ext uri="{FF2B5EF4-FFF2-40B4-BE49-F238E27FC236}">
                <a16:creationId xmlns:a16="http://schemas.microsoft.com/office/drawing/2014/main" id="{F8B06687-4FFC-7CC5-7BF3-812001DF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38" b="138"/>
          <a:stretch/>
        </p:blipFill>
        <p:spPr bwMode="auto">
          <a:xfrm>
            <a:off x="9214047" y="3195604"/>
            <a:ext cx="1852218" cy="1847088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68713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0" y="46634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11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Our CPI / PPI / Food Price Correlation Findings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Question 5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10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0747F5A0-BB86-3DE7-78F4-76FE1026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5" y="1796762"/>
            <a:ext cx="9505950" cy="3943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13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0" y="46634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11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Our CPI / PPI / Food Price Correlation Findings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Question 5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11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910E255-7645-FB82-8CAA-1C7EB3DB5F2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16" y="1719072"/>
            <a:ext cx="9509760" cy="4023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6542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Extra Insights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Variable Heatmap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12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816AABE-B3FA-9778-14A2-49BF9DACE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72" y="1726860"/>
            <a:ext cx="7973649" cy="4074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DFBD7B-6160-2FF9-D1B3-7976B1135E5B}"/>
              </a:ext>
            </a:extLst>
          </p:cNvPr>
          <p:cNvSpPr/>
          <p:nvPr/>
        </p:nvSpPr>
        <p:spPr>
          <a:xfrm>
            <a:off x="2202426" y="3143699"/>
            <a:ext cx="7017774" cy="285301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463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Extra Insights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Monthly NASDAQ Opening Price Increase Rate (Compared to Preceding Year)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13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0FAD93-9267-6153-5B3B-F8580F921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5831" y="1640831"/>
            <a:ext cx="7100325" cy="4249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6363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57200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Extra Insights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Monthly Temperature Increase Rate (Compared to Preceding Year)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14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2B43C4-4400-CDE7-0057-CC6F3B857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5831" y="1636776"/>
            <a:ext cx="7100325" cy="4249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2895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57200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Extra Insights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Monthly Oil Price Increase Rate (Compared to Preceding Year)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15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F4D280B-7660-5614-1CBE-FFA598488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7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28652-E079-E7EE-33F5-2FBEB3424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r="216"/>
          <a:stretch/>
        </p:blipFill>
        <p:spPr>
          <a:xfrm>
            <a:off x="2545831" y="1636776"/>
            <a:ext cx="7100325" cy="4249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42833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57200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Extra Insights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Monthly Inflation Rate for Food Price (Compared to Preceding Year)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16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F4D280B-7660-5614-1CBE-FFA598488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1FC636-9300-E365-5F29-ABE1F63F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" b="347"/>
          <a:stretch/>
        </p:blipFill>
        <p:spPr>
          <a:xfrm>
            <a:off x="2545831" y="1636776"/>
            <a:ext cx="7100325" cy="4249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9038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57200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Extra Insights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Production Cost Inflation Rate (Compared to Preceding Year)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17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F4D280B-7660-5614-1CBE-FFA598488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7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AA6C3-6064-DB27-7313-C048691DA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5831" y="1636776"/>
            <a:ext cx="7100325" cy="4249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8894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11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Our Food Price Forecast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Question 6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18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7DF1D-EB00-4387-FCB7-150995864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81" y="3115718"/>
            <a:ext cx="4806765" cy="98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7EDA88-23B7-CB21-0C6C-457A0977A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29"/>
          <a:stretch/>
        </p:blipFill>
        <p:spPr>
          <a:xfrm>
            <a:off x="1276649" y="1771796"/>
            <a:ext cx="4022019" cy="690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AFC45388-8DF7-90B4-0BF7-367FCE90BFF3}"/>
              </a:ext>
            </a:extLst>
          </p:cNvPr>
          <p:cNvSpPr/>
          <p:nvPr/>
        </p:nvSpPr>
        <p:spPr>
          <a:xfrm>
            <a:off x="3144321" y="2546082"/>
            <a:ext cx="286673" cy="48561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81714-7DAE-6F3A-84C1-C10692AC0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" b="409"/>
          <a:stretch/>
        </p:blipFill>
        <p:spPr>
          <a:xfrm>
            <a:off x="6697594" y="3115718"/>
            <a:ext cx="4806765" cy="98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302842-CFF8-74EB-86B4-B0C8F78B32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r="898"/>
          <a:stretch/>
        </p:blipFill>
        <p:spPr>
          <a:xfrm>
            <a:off x="7089969" y="1765970"/>
            <a:ext cx="4022019" cy="690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F2988-924D-B541-D388-237881605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907" y="4826892"/>
            <a:ext cx="3399508" cy="1038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F2C1B215-8B1E-B7E1-1122-AEB95D8F64C5}"/>
              </a:ext>
            </a:extLst>
          </p:cNvPr>
          <p:cNvSpPr/>
          <p:nvPr/>
        </p:nvSpPr>
        <p:spPr>
          <a:xfrm>
            <a:off x="3148195" y="4219468"/>
            <a:ext cx="286673" cy="48561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720558B-E482-E8D1-5139-4A72DCFE7155}"/>
              </a:ext>
            </a:extLst>
          </p:cNvPr>
          <p:cNvSpPr/>
          <p:nvPr/>
        </p:nvSpPr>
        <p:spPr>
          <a:xfrm>
            <a:off x="8957641" y="2544379"/>
            <a:ext cx="286673" cy="48561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D44F352-E422-7D9C-43AB-304C54264FB6}"/>
              </a:ext>
            </a:extLst>
          </p:cNvPr>
          <p:cNvSpPr/>
          <p:nvPr/>
        </p:nvSpPr>
        <p:spPr>
          <a:xfrm>
            <a:off x="8957641" y="4221227"/>
            <a:ext cx="286673" cy="48561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E00C80-095E-CC95-B1E3-BAC827513B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250"/>
          <a:stretch/>
        </p:blipFill>
        <p:spPr>
          <a:xfrm>
            <a:off x="7401222" y="4833840"/>
            <a:ext cx="3399508" cy="1025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5DD1317-37B7-C648-DFCE-6015BEFFFD2D}"/>
              </a:ext>
            </a:extLst>
          </p:cNvPr>
          <p:cNvSpPr/>
          <p:nvPr/>
        </p:nvSpPr>
        <p:spPr>
          <a:xfrm>
            <a:off x="1512934" y="4729553"/>
            <a:ext cx="3549445" cy="12335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88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11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Our Food Price Forecast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Question 6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19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Add-in 8" title="Microsoft Power BI">
                <a:extLst>
                  <a:ext uri="{FF2B5EF4-FFF2-40B4-BE49-F238E27FC236}">
                    <a16:creationId xmlns:a16="http://schemas.microsoft.com/office/drawing/2014/main" id="{8E70A98E-CFDE-8CFA-62E0-AD11FCDD25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90988"/>
                  </p:ext>
                </p:extLst>
              </p:nvPr>
            </p:nvGraphicFramePr>
            <p:xfrm>
              <a:off x="2449190" y="1608616"/>
              <a:ext cx="7293613" cy="434514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9" name="Add-in 8" title="Microsoft Power BI">
                <a:extLst>
                  <a:ext uri="{FF2B5EF4-FFF2-40B4-BE49-F238E27FC236}">
                    <a16:creationId xmlns:a16="http://schemas.microsoft.com/office/drawing/2014/main" id="{8E70A98E-CFDE-8CFA-62E0-AD11FCDD25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9190" y="1608616"/>
                <a:ext cx="7293613" cy="434514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B36A2C8-60AA-6E09-465F-7808F2D08F5A}"/>
              </a:ext>
            </a:extLst>
          </p:cNvPr>
          <p:cNvSpPr txBox="1"/>
          <p:nvPr/>
        </p:nvSpPr>
        <p:spPr>
          <a:xfrm>
            <a:off x="9971814" y="6133725"/>
            <a:ext cx="22201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/>
              <a:t>Image retrieved from</a:t>
            </a:r>
          </a:p>
          <a:p>
            <a:pPr algn="r"/>
            <a:r>
              <a:rPr lang="nl-NL" sz="1000">
                <a:hlinkClick r:id="rId6"/>
              </a:rPr>
              <a:t>https://listonic.com/basic-grocery-list/</a:t>
            </a:r>
            <a:r>
              <a:rPr lang="nl-NL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26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25A53D-0024-CF12-482E-EF521B7AC8E8}"/>
              </a:ext>
            </a:extLst>
          </p:cNvPr>
          <p:cNvSpPr txBox="1">
            <a:spLocks/>
          </p:cNvSpPr>
          <p:nvPr/>
        </p:nvSpPr>
        <p:spPr>
          <a:xfrm>
            <a:off x="838200" y="10685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Table of Content</a:t>
            </a:r>
            <a:endParaRPr lang="nl-NL" b="1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EA45BB-CC74-6494-7FB7-5DD114A28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9081"/>
            <a:ext cx="10515600" cy="4351338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Our findings regarding food price trends</a:t>
            </a:r>
          </a:p>
          <a:p>
            <a:r>
              <a:rPr lang="en-US" b="1">
                <a:solidFill>
                  <a:schemeClr val="bg1"/>
                </a:solidFill>
              </a:rPr>
              <a:t>Our CPI and PPI with food price correlation findings</a:t>
            </a:r>
          </a:p>
          <a:p>
            <a:r>
              <a:rPr lang="en-US" b="1">
                <a:solidFill>
                  <a:schemeClr val="bg1"/>
                </a:solidFill>
              </a:rPr>
              <a:t>Extra insights we gathered</a:t>
            </a:r>
          </a:p>
          <a:p>
            <a:r>
              <a:rPr lang="en-US" b="1">
                <a:solidFill>
                  <a:schemeClr val="bg1"/>
                </a:solidFill>
              </a:rPr>
              <a:t>Our forecast of the food price</a:t>
            </a:r>
          </a:p>
          <a:p>
            <a:endParaRPr lang="nl-NL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508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2F14C0B-1837-39FB-80D7-6E2E8EB3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E9A00C-CFAA-BB80-2A89-4AE57BB5712F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3E171-49A8-9A6F-7A40-A05174D98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09779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Thank you for your attention</a:t>
            </a:r>
            <a:endParaRPr lang="nl-N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84289-EDBF-9F3D-F99E-EC6AD815A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897342"/>
            <a:ext cx="10515600" cy="602943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Do you have any questions for us?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89A4EB-AD1F-1565-71BE-788A0A0702DD}"/>
              </a:ext>
            </a:extLst>
          </p:cNvPr>
          <p:cNvSpPr/>
          <p:nvPr/>
        </p:nvSpPr>
        <p:spPr>
          <a:xfrm>
            <a:off x="0" y="6511332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679BD9-92BD-3039-026C-B383421A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04D3504A-7D47-5B8C-0570-576343557A86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20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78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57200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Appendix I</a:t>
            </a:r>
            <a:br>
              <a:rPr lang="en-US" b="1">
                <a:solidFill>
                  <a:schemeClr val="bg1"/>
                </a:solidFill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Statistical Comparison of Means for Question 1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21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F4D280B-7660-5614-1CBE-FFA598488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7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59D7024-F2A4-0508-3E95-C3FB25BEF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115" y="2365305"/>
            <a:ext cx="7907866" cy="26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5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57200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Appendix II</a:t>
            </a:r>
            <a:br>
              <a:rPr lang="en-US" b="1">
                <a:solidFill>
                  <a:schemeClr val="bg1"/>
                </a:solidFill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Statistical Comparison of Means for Question 2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22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F4D280B-7660-5614-1CBE-FFA598488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7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961552-654C-4596-B0BC-D13E1E68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114" y="2136831"/>
            <a:ext cx="6191771" cy="3056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97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57200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nl-NL"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Appendix III</a:t>
            </a:r>
            <a:br>
              <a:rPr lang="en-US" b="1"/>
            </a:br>
            <a:r>
              <a:rPr lang="en-US" sz="2400">
                <a:solidFill>
                  <a:schemeClr val="bg1"/>
                </a:solidFill>
                <a:latin typeface="Calibri Light" panose="020F0302020204030204"/>
              </a:rPr>
              <a:t>Correlation coefficients for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Question </a:t>
            </a:r>
            <a:r>
              <a:rPr lang="en-US" sz="2400">
                <a:solidFill>
                  <a:schemeClr val="bg1"/>
                </a:solidFill>
                <a:latin typeface="Calibri Light" panose="020F0302020204030204"/>
              </a:rPr>
              <a:t>4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23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F4D280B-7660-5614-1CBE-FFA598488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7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582CB36-CB34-1BB6-3248-78D4EA4B9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067" y="2177301"/>
            <a:ext cx="7303104" cy="31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50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57200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5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Appendix IV</a:t>
            </a:r>
            <a:br>
              <a:rPr lang="en-US" b="1">
                <a:solidFill>
                  <a:schemeClr val="bg1"/>
                </a:solidFill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3D Scatterplot for Question 5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24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F4D280B-7660-5614-1CBE-FFA598488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7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DE202-479F-7DF1-FBBB-2CCE09B1B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"/>
          <a:stretch/>
        </p:blipFill>
        <p:spPr bwMode="auto">
          <a:xfrm>
            <a:off x="4123002" y="1801051"/>
            <a:ext cx="3945990" cy="407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61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1199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Our Findings Regarding Food Price Trends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Question 1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3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81602D-D528-8696-E91D-44553B8D7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07" y="1666133"/>
            <a:ext cx="7702671" cy="4173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3832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1199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Our Findings Regarding Food Price Trends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Question 2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4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EA50B88-E2CC-F48B-1D6E-70ABF3519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68" y="1853950"/>
            <a:ext cx="8763458" cy="3877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657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1199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Our Findings Regarding Food Price Trends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Question 3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5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F4ECDE3-75F0-9362-268A-D6E822CB9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464547"/>
              </p:ext>
            </p:extLst>
          </p:nvPr>
        </p:nvGraphicFramePr>
        <p:xfrm>
          <a:off x="1217071" y="1540331"/>
          <a:ext cx="9438640" cy="4341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8986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Chart bld="series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1199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Our Findings Regarding Food Price Trends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Question 3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6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F4ECDE3-75F0-9362-268A-D6E822CB9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8914178"/>
              </p:ext>
            </p:extLst>
          </p:nvPr>
        </p:nvGraphicFramePr>
        <p:xfrm>
          <a:off x="1376677" y="1583402"/>
          <a:ext cx="9438640" cy="4341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0212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1199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Our Findings Regarding Food Price Trends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Question 3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7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F4ECDE3-75F0-9362-268A-D6E822CB9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809074"/>
              </p:ext>
            </p:extLst>
          </p:nvPr>
        </p:nvGraphicFramePr>
        <p:xfrm>
          <a:off x="1376677" y="1583402"/>
          <a:ext cx="9438640" cy="4341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897033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Chart bld="series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1199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Our Findings Regarding Food Price Trends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Question 3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8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F4ECDE3-75F0-9362-268A-D6E822CB9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3858139"/>
              </p:ext>
            </p:extLst>
          </p:nvPr>
        </p:nvGraphicFramePr>
        <p:xfrm>
          <a:off x="1376677" y="1583402"/>
          <a:ext cx="9438640" cy="4341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86770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B902DD4A-EE4F-5EB2-56AD-FD0A9610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23214E-44EE-0154-CEA1-B527479CAFD1}"/>
              </a:ext>
            </a:extLst>
          </p:cNvPr>
          <p:cNvSpPr/>
          <p:nvPr/>
        </p:nvSpPr>
        <p:spPr>
          <a:xfrm>
            <a:off x="516191" y="464724"/>
            <a:ext cx="11159613" cy="56043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1A66-F881-60B4-BBE8-D383F935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4711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Our CPI / PPI / Food Price Correlation Findings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Question 4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6109F90-440C-BAB9-17A7-8576CEE98D94}"/>
              </a:ext>
            </a:extLst>
          </p:cNvPr>
          <p:cNvSpPr txBox="1">
            <a:spLocks/>
          </p:cNvSpPr>
          <p:nvPr/>
        </p:nvSpPr>
        <p:spPr>
          <a:xfrm>
            <a:off x="11545341" y="0"/>
            <a:ext cx="445477" cy="713433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F6F849-528C-42AA-BF2B-FF74844C6F01}" type="slidenum">
              <a:rPr lang="nl-NL" sz="1800" smtClean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pPr algn="ctr"/>
              <a:t>9</a:t>
            </a:fld>
            <a:endParaRPr lang="nl-NL" sz="180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74ED2-47A4-3DC0-6C3B-4CEC1D6549F2}"/>
              </a:ext>
            </a:extLst>
          </p:cNvPr>
          <p:cNvSpPr/>
          <p:nvPr/>
        </p:nvSpPr>
        <p:spPr>
          <a:xfrm>
            <a:off x="0" y="6521164"/>
            <a:ext cx="12192000" cy="34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F64B4A-8888-64BE-C706-AD33DDF9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7661" y="6502707"/>
            <a:ext cx="5616677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Derby Presentation by Team 10</a:t>
            </a:r>
            <a:endParaRPr lang="nl-N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3" descr="Scatter chart&#10;&#10;Description automatically generated">
            <a:extLst>
              <a:ext uri="{FF2B5EF4-FFF2-40B4-BE49-F238E27FC236}">
                <a16:creationId xmlns:a16="http://schemas.microsoft.com/office/drawing/2014/main" id="{94F25D93-4087-1E19-922A-9E89D760F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1" y="1612429"/>
            <a:ext cx="6637865" cy="4370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81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586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9839D315-D3EF-47BF-8269-895DFF3FC087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9VZa2/bNhT9K4KAAR1gbHpSUr61TgYUazcjKVoMQ1BckZcOW71AyWndIv99V5Td2G6sOK38mD/YIkVennt4ztXDX22h6iqD+V+Qo31mvyjLjznoj5Zrj+xivU/ykMcBOpJzkJC4MXMCGlVWjSqL2j77ajegp9i8VfUMsjYgdf57PbIhyyYwbVsSshpHdoW6LgvI1BfsBtOpRs/wbmTj5yorNbQhrxposA17S8OpTVDc33xaEXijbvEKedP1XmJV6mbZHtl1d2QgrZ9rg5kFx2XRgCoocNvngy+DMHJTCQ4mUqSRZxaWKmsWQ9L5xedKUz6U5bxqaXkubqHgKGwDWmNdL1YYl9ksN0cXa/1X5UxzvERpThWNauYU5h8Ebd9R5hNdEi/rfTflp7FGokHYZ87dNfXUqphmC9bu03nTQaozxVG3e5J+oIwN8BxpT9qDKVK67SRKoerWUljfp7l+9HbJuTey/9BlbqYtRDKnFdbxj+wOAWEc2e9uUKMZTywL1XyjJa9Aq3qz9acq2uxG9iuUzc78dQ0DZht5l2p6YwK+Uk2XOaUF2ayd5Tmef06j6HNtvka2gAYeIKeYEYOKkxi1CYZGBjsEXeqUoH1YEaQZXC/oGUgobQq0XBKHqRCJRETOAnQhCQ+l4tfkp5tNdPedp6njfFXHHdgjCjnfTl+vkoeX8f403CuTTsUMWZg6LHEcknHKBUYgDqXi53SloQuV9QZzAgfNTKN1rqQkGVB0q9tqFFZTWlckIcsgt1RhTTTS6iRpq3Wk9Yy6fvl1M89Hon9SFGt7oNO0EKxaaGD6juhFGHbv+vwbDO7fYH/+PV2DdMVDBKnHPfQc5tKtXMoh8Q52CVyi/1tlhJLctwMzrZ2exs1PRv+/lZKByDzFUjLETvYVFtcdvLKshtxXaTl1+3SFxk8cwXzmu5LFQRA44IcHe2J8WcjMPCD/Pp68tC7Jx1uS7h94mlVArVaB7Qkc0dDqaTT3WTQc3KHh/gw6iOw693CJPsbSiwPwfYmMpaF/KPdM+sE/dPo0nVKtOmUT9hH9Ue1CaZ8r2OCuYPtzxZPl1Dkg8OIoRBk4fsAwjhOXe+xQDhgTnmmpv3txttZ/mprnq5r/hveIYue9JPapfPjXj3t897iDZDpdRw5GsQjRoScxl/mRE/5MZX+NUM807opyVqN4n5cCs/ctm8+8rbeB228B333/kPkjfuCgxZobaEKpBeoXc5P5udLLvyRI5henmXWnJAwkgyhxU+HxAJKYg29eyPXXgxug3zUCjDxQRAEiCx0Wp56IecSCH42VuA6w0I9DYI7rCfqWyaOxVE5EbMYy4R4qXOWsqSvgOIECH/AmiRUKgeIRX5o/vWyzCGFRaYa7TlhUh/8AwA1KC6UbAAA=&quot;"/>
    <we:property name="creatorSessionId" value="&quot;ef5a45e4-95cd-429b-88ca-0bc36e058b37&quot;"/>
    <we:property name="creatorTenantId" value="&quot;5011c7c6-0ab4-46ab-9ef4-fae74a921a7f&quot;"/>
    <we:property name="creatorUserId" value="&quot;1003200239CB9C49&quot;"/>
    <we:property name="datasetId" value="&quot;45b86406-e34c-4a93-8a53-0214bf5f0b99&quot;"/>
    <we:property name="embedUrl" value="&quot;/reportEmbed?reportId=b265c1ef-4f4d-4826-ad8f-f173955c12de&amp;config=eyJjbHVzdGVyVXJsIjoiaHR0cHM6Ly9XQUJJLVVTLU5PUlRILUNFTlRSQUwtRS1QUklNQVJZLXJlZGlyZWN0LmFuYWx5c2lzLndpbmRvd3MubmV0IiwiZW1iZWRGZWF0dXJlcyI6eyJtb2Rlcm5FbWJlZCI6dHJ1ZSwidXNhZ2VNZXRyaWNzVk5leHQiOnRydWV9fQ%3D%3D&amp;disableSensitivityBanner=true&quot;"/>
    <we:property name="initialStateBookmark" value="&quot;H4sIAAAAAAAAA9VZ227bOBD9FYHAAl1A2NWVkvKWOlmgSNMYTtFisQgCShw5bHUDRaX1Fvn3HVF2Y7ux4rTyZf1giyNqeObonNHF3wgXdZWx2TuWAzkhr8vyc87kZ8MmJinmsauri8vTycXtu9PLcwyXlRJlUZOTb0QxOQX1QdQNy9oMGPznxiQsy8Zs2o5SltVgkgpkXRYsE/9CNxl3KdnAg0nga5WVkrUprxVT0Ka9x+k4xrXtP1xckSVK3MM1JKqLTqAqpVqMTVJ3WxrS6r42mV5wVBaKiQITtzGXuannB3acMguilMeBoxdORabmU+LZ+ddKYj1Y5axqeTjl96xIgBMNWkJdz1cYlVmT663zlfh12cgEJpDqXYUSaoZp/gYmyQNWPpYl8rIauyu/jCQgDZycWA83GKlFMc3mrD2W876DVGciAdmek/gTVqyB54DnpN2YApbbHoQlVN1aAurHMle3Piw4d0zylyxzfdhcFTNcYRW/SToEiNEkH+9Agp6PLHOhvtOSV0yKen10IYq2OpO8hVRtzV830GA2kTcR0zud8K1QXeVYFsua9ijHctwznIWfG/1lEs4Ue4KcokEGRYJilDoZaBlskXShU4T2aUmQenI9p2cgobQl4HJR6MecRykAJNQDm0X+vlR8iX66W0f3GDxOHefLOu7AHlDI+Wb6epU8vIx3p+FemXQqpkD92KKRZaGM44RDwPi+VHyKVxq8UBnvIUdwTDUSjDORpigDzG50pxq4oUrjGiVkaOSGKIyxBFwdJW20jjReYei339frfCb7F4G5Nic6TguxZQsNTN8BvciGPXd9/vUG96+3O/8er0G65sG92EkccCxq461cnLDI2dslcIH+SmSIEt23BTOtnV7GzS9m/7+1koHIPMZWMsSZ7Gsstj14Z1lOuavWcuz26RqNG1mcutS1Uxp6nmcx19/bE+ObIs30A/Kfo/EbY4I+3lB0/8Tj7AJiuQtsLuCAhhYvo7nPov7gDvV3Z9BBZNe5J0nBhTB1Qo+5bgqUxr67L/eM+8E/tfs4nVItO2Ud9gH9UW1DaZ8r6OCuoLtzxYvl1DnAc8LAh9SzXI9CGEZ24tB9OWCEeKal/OHF2Ur8ODWfLGv+O94Dij3pJbFP5cO/ftzhu8ctJNPpOrAgCLkPFj6J2dQNLP9XOvslsLqRsC3KpgZ+m5ccstuWzVfOxtvAzbeAH398yPwZPyRM8hU34AGl5CBfz3TlZ0Iu/pJAmZ8fZ9WdksBLKQsiO+ZO4rEoTJirX8j194M7hr8rBGh5AA88AOpbNIwdHiYB9X42V2RbjPpu6DNq2Q7H7zR6NpfIkYj1XDrdU42rbFRdsQTGrIAnvIliZQUH/owv23+2iF4DoYg4gy3nz3vDf4b7lv+UGwAA&quot;"/>
    <we:property name="isFiltersActionButtonVisible" value="true"/>
    <we:property name="isFooterCollapsed" value="true"/>
    <we:property name="pageDisplayName" value="&quot;Page 1&quot;"/>
    <we:property name="pageName" value="&quot;ReportSection&quot;"/>
    <we:property name="pptInsertionSessionID" value="&quot;E4E67751-5A8A-4E48-8AB0-65A6585AD28C&quot;"/>
    <we:property name="reportEmbeddedTime" value="&quot;2023-04-05T04:33:50.416Z&quot;"/>
    <we:property name="reportName" value="&quot;Model_visualization&quot;"/>
    <we:property name="reportState" value="&quot;CONNECTED&quot;"/>
    <we:property name="reportUrl" value="&quot;/groups/me/reports/b265c1ef-4f4d-4826-ad8f-f173955c12de/ReportSection?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Widescreen</PresentationFormat>
  <Paragraphs>99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Aharoni</vt:lpstr>
      <vt:lpstr>Arial</vt:lpstr>
      <vt:lpstr>Calibri</vt:lpstr>
      <vt:lpstr>Calibri Light</vt:lpstr>
      <vt:lpstr>Office Theme</vt:lpstr>
      <vt:lpstr>Data Derby 2023 - Datathon Team Ten (10)</vt:lpstr>
      <vt:lpstr>PowerPoint Presentation</vt:lpstr>
      <vt:lpstr>Our Findings Regarding Food Price Trends Question 1</vt:lpstr>
      <vt:lpstr>Our Findings Regarding Food Price Trends Question 2</vt:lpstr>
      <vt:lpstr>Our Findings Regarding Food Price Trends Question 3</vt:lpstr>
      <vt:lpstr>Our Findings Regarding Food Price Trends Question 3</vt:lpstr>
      <vt:lpstr>Our Findings Regarding Food Price Trends Question 3</vt:lpstr>
      <vt:lpstr>Our Findings Regarding Food Price Trends Question 3</vt:lpstr>
      <vt:lpstr>Our CPI / PPI / Food Price Correlation Findings Question 4</vt:lpstr>
      <vt:lpstr>Our CPI / PPI / Food Price Correlation Findings Question 5</vt:lpstr>
      <vt:lpstr>Our CPI / PPI / Food Price Correlation Findings Question 5</vt:lpstr>
      <vt:lpstr>Extra Insights Variable Heatmap</vt:lpstr>
      <vt:lpstr>Extra Insights Monthly NASDAQ Opening Price Increase Rate (Compared to Preceding Year)</vt:lpstr>
      <vt:lpstr>Extra Insights Monthly Temperature Increase Rate (Compared to Preceding Year)</vt:lpstr>
      <vt:lpstr>Extra Insights Monthly Oil Price Increase Rate (Compared to Preceding Year)</vt:lpstr>
      <vt:lpstr>Extra Insights Monthly Inflation Rate for Food Price (Compared to Preceding Year)</vt:lpstr>
      <vt:lpstr>Extra Insights Production Cost Inflation Rate (Compared to Preceding Year)</vt:lpstr>
      <vt:lpstr>Our Food Price Forecast Question 6</vt:lpstr>
      <vt:lpstr>Our Food Price Forecast Question 6</vt:lpstr>
      <vt:lpstr>Thank you for your attention</vt:lpstr>
      <vt:lpstr>Appendix I Statistical Comparison of Means for Question 1</vt:lpstr>
      <vt:lpstr>Appendix II Statistical Comparison of Means for Question 2</vt:lpstr>
      <vt:lpstr>Appendix III Correlation coefficients for Question 4</vt:lpstr>
      <vt:lpstr>Appendix IV 3D Scatterplot for Question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 Deijn, Ricardo C</dc:creator>
  <cp:lastModifiedBy>de Deijn, Ricardo C</cp:lastModifiedBy>
  <cp:revision>1</cp:revision>
  <dcterms:created xsi:type="dcterms:W3CDTF">2023-02-14T22:00:16Z</dcterms:created>
  <dcterms:modified xsi:type="dcterms:W3CDTF">2023-04-10T17:43:42Z</dcterms:modified>
</cp:coreProperties>
</file>